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301" r:id="rId3"/>
    <p:sldId id="278" r:id="rId4"/>
    <p:sldId id="283" r:id="rId5"/>
    <p:sldId id="265" r:id="rId6"/>
    <p:sldId id="289" r:id="rId7"/>
    <p:sldId id="290" r:id="rId8"/>
    <p:sldId id="294" r:id="rId9"/>
    <p:sldId id="259" r:id="rId10"/>
    <p:sldId id="258" r:id="rId11"/>
    <p:sldId id="296" r:id="rId12"/>
    <p:sldId id="267" r:id="rId13"/>
    <p:sldId id="279" r:id="rId14"/>
    <p:sldId id="297" r:id="rId15"/>
    <p:sldId id="298" r:id="rId16"/>
    <p:sldId id="299" r:id="rId17"/>
    <p:sldId id="300" r:id="rId18"/>
    <p:sldId id="291" r:id="rId19"/>
    <p:sldId id="263" r:id="rId20"/>
    <p:sldId id="29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" initials="a" lastIdx="1" clrIdx="0">
    <p:extLst>
      <p:ext uri="{19B8F6BF-5375-455C-9EA6-DF929625EA0E}">
        <p15:presenceInfo xmlns:p15="http://schemas.microsoft.com/office/powerpoint/2012/main" userId="a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F7CAA"/>
    <a:srgbClr val="14A0C1"/>
    <a:srgbClr val="8ED174"/>
    <a:srgbClr val="23295F"/>
    <a:srgbClr val="CA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56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3355022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3355022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cd9e82934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cd9e82934_0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677bae27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677bae27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885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8c183b4b4d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8c183b4b4d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6e8365be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6e8365be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6e8365be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6e8365be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16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6e8365be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6e8365be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40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6e8365be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6e8365be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24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6e8365be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6e8365be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178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677bae27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677bae27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917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cbc8555c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cbc8555c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c183b4b4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c183b4b4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470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cd9e82934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cd9e82934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60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c183b4b4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c183b4b4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cd9e82934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cd9e82934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66e8365b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66e8365b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66e8365b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66e8365b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85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66e8365b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66e8365b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280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66e8365b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66e8365b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290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677bae27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677bae27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75" y="536650"/>
            <a:ext cx="46131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178550"/>
            <a:ext cx="4613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2">
          <p15:clr>
            <a:srgbClr val="EA4335"/>
          </p15:clr>
        </p15:guide>
        <p15:guide id="4" pos="5308">
          <p15:clr>
            <a:srgbClr val="EA4335"/>
          </p15:clr>
        </p15:guide>
        <p15:guide id="5" orient="horz" pos="338">
          <p15:clr>
            <a:srgbClr val="EA4335"/>
          </p15:clr>
        </p15:guide>
        <p15:guide id="6" orient="horz" pos="290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mor1/redColo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7F2A810-8B6A-40B0-82CD-A367593E9491}"/>
              </a:ext>
            </a:extLst>
          </p:cNvPr>
          <p:cNvSpPr/>
          <p:nvPr/>
        </p:nvSpPr>
        <p:spPr>
          <a:xfrm rot="5400000">
            <a:off x="-44867" y="-1595567"/>
            <a:ext cx="7715221" cy="7719019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08200" y="1351819"/>
            <a:ext cx="476396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Red Color in Israel Final project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86253" y="3024084"/>
            <a:ext cx="4258097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500" dirty="0">
                <a:solidFill>
                  <a:srgbClr val="23295F"/>
                </a:solidFill>
              </a:rPr>
              <a:t>GitHub -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rgbClr val="23295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https://github.com/adimor1/redColor/</a:t>
            </a:r>
            <a:endParaRPr lang="en-US" sz="1500" dirty="0">
              <a:solidFill>
                <a:srgbClr val="23295F"/>
              </a:solidFill>
            </a:endParaRPr>
          </a:p>
          <a:p>
            <a:pPr marL="0" lvl="0" indent="0"/>
            <a:r>
              <a:rPr lang="en-US" sz="1500" dirty="0">
                <a:solidFill>
                  <a:schemeClr val="bg1"/>
                </a:solidFill>
              </a:rPr>
              <a:t> </a:t>
            </a:r>
            <a:endParaRPr sz="1500" dirty="0">
              <a:solidFill>
                <a:schemeClr val="bg1"/>
              </a:solidFill>
            </a:endParaRPr>
          </a:p>
        </p:txBody>
      </p:sp>
      <p:sp>
        <p:nvSpPr>
          <p:cNvPr id="16" name="Google Shape;56;p15">
            <a:extLst>
              <a:ext uri="{FF2B5EF4-FFF2-40B4-BE49-F238E27FC236}">
                <a16:creationId xmlns:a16="http://schemas.microsoft.com/office/drawing/2014/main" id="{A207E037-9987-4B55-9955-6FBEA7AC6658}"/>
              </a:ext>
            </a:extLst>
          </p:cNvPr>
          <p:cNvSpPr txBox="1">
            <a:spLocks/>
          </p:cNvSpPr>
          <p:nvPr/>
        </p:nvSpPr>
        <p:spPr>
          <a:xfrm>
            <a:off x="464320" y="3544453"/>
            <a:ext cx="38616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500" dirty="0">
                <a:solidFill>
                  <a:schemeClr val="bg1"/>
                </a:solidFill>
              </a:rPr>
              <a:t>By Adi Mor 206556755 </a:t>
            </a:r>
          </a:p>
        </p:txBody>
      </p:sp>
      <p:grpSp>
        <p:nvGrpSpPr>
          <p:cNvPr id="57" name="Google Shape;57;p15"/>
          <p:cNvGrpSpPr/>
          <p:nvPr/>
        </p:nvGrpSpPr>
        <p:grpSpPr>
          <a:xfrm rot="-3885513">
            <a:off x="3768709" y="-209815"/>
            <a:ext cx="7721278" cy="3370581"/>
            <a:chOff x="2520320" y="2141863"/>
            <a:chExt cx="3853264" cy="1682071"/>
          </a:xfrm>
          <a:effectLst>
            <a:glow rad="165100">
              <a:schemeClr val="bg1">
                <a:alpha val="40000"/>
              </a:schemeClr>
            </a:glow>
          </a:effectLst>
        </p:grpSpPr>
        <p:sp>
          <p:nvSpPr>
            <p:cNvPr id="58" name="Google Shape;58;p15"/>
            <p:cNvSpPr/>
            <p:nvPr/>
          </p:nvSpPr>
          <p:spPr>
            <a:xfrm>
              <a:off x="3190380" y="2732119"/>
              <a:ext cx="93023" cy="502014"/>
            </a:xfrm>
            <a:custGeom>
              <a:avLst/>
              <a:gdLst/>
              <a:ahLst/>
              <a:cxnLst/>
              <a:rect l="l" t="t" r="r" b="b"/>
              <a:pathLst>
                <a:path w="4525" h="24420" extrusionOk="0">
                  <a:moveTo>
                    <a:pt x="3334" y="0"/>
                  </a:moveTo>
                  <a:cubicBezTo>
                    <a:pt x="1500" y="0"/>
                    <a:pt x="0" y="1500"/>
                    <a:pt x="0" y="3334"/>
                  </a:cubicBezTo>
                  <a:lnTo>
                    <a:pt x="0" y="21086"/>
                  </a:lnTo>
                  <a:cubicBezTo>
                    <a:pt x="0" y="21455"/>
                    <a:pt x="72" y="21812"/>
                    <a:pt x="179" y="22146"/>
                  </a:cubicBezTo>
                  <a:cubicBezTo>
                    <a:pt x="643" y="23503"/>
                    <a:pt x="1905" y="24420"/>
                    <a:pt x="3334" y="24420"/>
                  </a:cubicBezTo>
                  <a:lnTo>
                    <a:pt x="4524" y="24420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283385" y="2633474"/>
              <a:ext cx="93023" cy="699304"/>
            </a:xfrm>
            <a:custGeom>
              <a:avLst/>
              <a:gdLst/>
              <a:ahLst/>
              <a:cxnLst/>
              <a:rect l="l" t="t" r="r" b="b"/>
              <a:pathLst>
                <a:path w="4525" h="34017" extrusionOk="0">
                  <a:moveTo>
                    <a:pt x="1655" y="0"/>
                  </a:moveTo>
                  <a:cubicBezTo>
                    <a:pt x="739" y="0"/>
                    <a:pt x="0" y="738"/>
                    <a:pt x="0" y="1655"/>
                  </a:cubicBezTo>
                  <a:lnTo>
                    <a:pt x="0" y="32361"/>
                  </a:lnTo>
                  <a:cubicBezTo>
                    <a:pt x="0" y="33278"/>
                    <a:pt x="739" y="34016"/>
                    <a:pt x="1655" y="34016"/>
                  </a:cubicBezTo>
                  <a:lnTo>
                    <a:pt x="4525" y="34016"/>
                  </a:lnTo>
                  <a:lnTo>
                    <a:pt x="4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2892988" y="2141863"/>
              <a:ext cx="1156750" cy="513280"/>
            </a:xfrm>
            <a:custGeom>
              <a:avLst/>
              <a:gdLst/>
              <a:ahLst/>
              <a:cxnLst/>
              <a:rect l="l" t="t" r="r" b="b"/>
              <a:pathLst>
                <a:path w="56269" h="24968" extrusionOk="0">
                  <a:moveTo>
                    <a:pt x="0" y="0"/>
                  </a:moveTo>
                  <a:lnTo>
                    <a:pt x="25241" y="24968"/>
                  </a:lnTo>
                  <a:lnTo>
                    <a:pt x="25253" y="24968"/>
                  </a:lnTo>
                  <a:cubicBezTo>
                    <a:pt x="32504" y="22646"/>
                    <a:pt x="39886" y="20741"/>
                    <a:pt x="47196" y="19324"/>
                  </a:cubicBezTo>
                  <a:lnTo>
                    <a:pt x="47411" y="19277"/>
                  </a:lnTo>
                  <a:lnTo>
                    <a:pt x="47685" y="19229"/>
                  </a:lnTo>
                  <a:lnTo>
                    <a:pt x="48387" y="19098"/>
                  </a:lnTo>
                  <a:cubicBezTo>
                    <a:pt x="48470" y="19086"/>
                    <a:pt x="48542" y="19062"/>
                    <a:pt x="48625" y="19050"/>
                  </a:cubicBezTo>
                  <a:cubicBezTo>
                    <a:pt x="51149" y="18574"/>
                    <a:pt x="53673" y="18157"/>
                    <a:pt x="56269" y="17788"/>
                  </a:cubicBezTo>
                  <a:lnTo>
                    <a:pt x="42029" y="4608"/>
                  </a:lnTo>
                  <a:cubicBezTo>
                    <a:pt x="38826" y="1632"/>
                    <a:pt x="34635" y="0"/>
                    <a:pt x="30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892988" y="3310633"/>
              <a:ext cx="1156750" cy="513300"/>
            </a:xfrm>
            <a:custGeom>
              <a:avLst/>
              <a:gdLst/>
              <a:ahLst/>
              <a:cxnLst/>
              <a:rect l="l" t="t" r="r" b="b"/>
              <a:pathLst>
                <a:path w="56269" h="24969" extrusionOk="0">
                  <a:moveTo>
                    <a:pt x="25241" y="1"/>
                  </a:moveTo>
                  <a:lnTo>
                    <a:pt x="0" y="24968"/>
                  </a:lnTo>
                  <a:lnTo>
                    <a:pt x="30266" y="24968"/>
                  </a:lnTo>
                  <a:cubicBezTo>
                    <a:pt x="34635" y="24968"/>
                    <a:pt x="38826" y="23337"/>
                    <a:pt x="42029" y="20360"/>
                  </a:cubicBezTo>
                  <a:lnTo>
                    <a:pt x="56269" y="7180"/>
                  </a:lnTo>
                  <a:cubicBezTo>
                    <a:pt x="53673" y="6811"/>
                    <a:pt x="51149" y="6394"/>
                    <a:pt x="48625" y="5918"/>
                  </a:cubicBezTo>
                  <a:cubicBezTo>
                    <a:pt x="48542" y="5906"/>
                    <a:pt x="48470" y="5882"/>
                    <a:pt x="48387" y="5870"/>
                  </a:cubicBezTo>
                  <a:lnTo>
                    <a:pt x="47685" y="5739"/>
                  </a:lnTo>
                  <a:lnTo>
                    <a:pt x="47411" y="5692"/>
                  </a:lnTo>
                  <a:lnTo>
                    <a:pt x="47196" y="5644"/>
                  </a:lnTo>
                  <a:cubicBezTo>
                    <a:pt x="39886" y="4227"/>
                    <a:pt x="32504" y="2310"/>
                    <a:pt x="252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5829447" y="2691241"/>
              <a:ext cx="544136" cy="583771"/>
            </a:xfrm>
            <a:custGeom>
              <a:avLst/>
              <a:gdLst/>
              <a:ahLst/>
              <a:cxnLst/>
              <a:rect l="l" t="t" r="r" b="b"/>
              <a:pathLst>
                <a:path w="26469" h="28397" extrusionOk="0">
                  <a:moveTo>
                    <a:pt x="1" y="0"/>
                  </a:moveTo>
                  <a:lnTo>
                    <a:pt x="1" y="28396"/>
                  </a:lnTo>
                  <a:cubicBezTo>
                    <a:pt x="7597" y="25717"/>
                    <a:pt x="15217" y="22539"/>
                    <a:pt x="22670" y="18812"/>
                  </a:cubicBezTo>
                  <a:cubicBezTo>
                    <a:pt x="26468" y="16907"/>
                    <a:pt x="26468" y="11501"/>
                    <a:pt x="22670" y="9596"/>
                  </a:cubicBezTo>
                  <a:cubicBezTo>
                    <a:pt x="15217" y="5858"/>
                    <a:pt x="7597" y="267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364898" y="2531406"/>
              <a:ext cx="455513" cy="903440"/>
            </a:xfrm>
            <a:custGeom>
              <a:avLst/>
              <a:gdLst/>
              <a:ahLst/>
              <a:cxnLst/>
              <a:rect l="l" t="t" r="r" b="b"/>
              <a:pathLst>
                <a:path w="22158" h="43947" extrusionOk="0">
                  <a:moveTo>
                    <a:pt x="22158" y="0"/>
                  </a:moveTo>
                  <a:cubicBezTo>
                    <a:pt x="14443" y="1405"/>
                    <a:pt x="6763" y="3001"/>
                    <a:pt x="0" y="4489"/>
                  </a:cubicBezTo>
                  <a:lnTo>
                    <a:pt x="0" y="39469"/>
                  </a:lnTo>
                  <a:cubicBezTo>
                    <a:pt x="6763" y="40958"/>
                    <a:pt x="14443" y="42553"/>
                    <a:pt x="22158" y="43946"/>
                  </a:cubicBezTo>
                  <a:lnTo>
                    <a:pt x="22158" y="43910"/>
                  </a:lnTo>
                  <a:lnTo>
                    <a:pt x="22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820403" y="2458715"/>
              <a:ext cx="505221" cy="1048823"/>
            </a:xfrm>
            <a:custGeom>
              <a:avLst/>
              <a:gdLst/>
              <a:ahLst/>
              <a:cxnLst/>
              <a:rect l="l" t="t" r="r" b="b"/>
              <a:pathLst>
                <a:path w="24576" h="51019" extrusionOk="0">
                  <a:moveTo>
                    <a:pt x="24575" y="0"/>
                  </a:moveTo>
                  <a:cubicBezTo>
                    <a:pt x="17170" y="667"/>
                    <a:pt x="8561" y="1988"/>
                    <a:pt x="1" y="3536"/>
                  </a:cubicBezTo>
                  <a:lnTo>
                    <a:pt x="1" y="47446"/>
                  </a:lnTo>
                  <a:lnTo>
                    <a:pt x="1" y="47482"/>
                  </a:lnTo>
                  <a:cubicBezTo>
                    <a:pt x="8561" y="49042"/>
                    <a:pt x="17170" y="50352"/>
                    <a:pt x="24575" y="51018"/>
                  </a:cubicBezTo>
                  <a:lnTo>
                    <a:pt x="24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325617" y="2449042"/>
              <a:ext cx="504954" cy="1068168"/>
            </a:xfrm>
            <a:custGeom>
              <a:avLst/>
              <a:gdLst/>
              <a:ahLst/>
              <a:cxnLst/>
              <a:rect l="l" t="t" r="r" b="b"/>
              <a:pathLst>
                <a:path w="24563" h="51960" extrusionOk="0">
                  <a:moveTo>
                    <a:pt x="9156" y="1"/>
                  </a:moveTo>
                  <a:cubicBezTo>
                    <a:pt x="6418" y="1"/>
                    <a:pt x="3322" y="167"/>
                    <a:pt x="0" y="465"/>
                  </a:cubicBezTo>
                  <a:lnTo>
                    <a:pt x="0" y="51483"/>
                  </a:lnTo>
                  <a:cubicBezTo>
                    <a:pt x="3322" y="51781"/>
                    <a:pt x="6418" y="51960"/>
                    <a:pt x="9156" y="51960"/>
                  </a:cubicBezTo>
                  <a:cubicBezTo>
                    <a:pt x="13859" y="51960"/>
                    <a:pt x="19038" y="51698"/>
                    <a:pt x="24563" y="51150"/>
                  </a:cubicBezTo>
                  <a:lnTo>
                    <a:pt x="24563" y="798"/>
                  </a:lnTo>
                  <a:cubicBezTo>
                    <a:pt x="19038" y="263"/>
                    <a:pt x="13859" y="1"/>
                    <a:pt x="9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828604" y="2465694"/>
              <a:ext cx="504974" cy="1034865"/>
            </a:xfrm>
            <a:custGeom>
              <a:avLst/>
              <a:gdLst/>
              <a:ahLst/>
              <a:cxnLst/>
              <a:rect l="l" t="t" r="r" b="b"/>
              <a:pathLst>
                <a:path w="24564" h="50340" extrusionOk="0">
                  <a:moveTo>
                    <a:pt x="1" y="0"/>
                  </a:moveTo>
                  <a:lnTo>
                    <a:pt x="1" y="50340"/>
                  </a:lnTo>
                  <a:cubicBezTo>
                    <a:pt x="7633" y="49578"/>
                    <a:pt x="15931" y="48268"/>
                    <a:pt x="24563" y="46339"/>
                  </a:cubicBezTo>
                  <a:lnTo>
                    <a:pt x="24563" y="4001"/>
                  </a:lnTo>
                  <a:cubicBezTo>
                    <a:pt x="15931" y="2060"/>
                    <a:pt x="7633" y="75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330609" y="2547924"/>
              <a:ext cx="501767" cy="870405"/>
            </a:xfrm>
            <a:custGeom>
              <a:avLst/>
              <a:gdLst/>
              <a:ahLst/>
              <a:cxnLst/>
              <a:rect l="l" t="t" r="r" b="b"/>
              <a:pathLst>
                <a:path w="24408" h="42340" extrusionOk="0">
                  <a:moveTo>
                    <a:pt x="0" y="1"/>
                  </a:moveTo>
                  <a:lnTo>
                    <a:pt x="0" y="42339"/>
                  </a:lnTo>
                  <a:cubicBezTo>
                    <a:pt x="7894" y="40577"/>
                    <a:pt x="16050" y="38291"/>
                    <a:pt x="24229" y="35410"/>
                  </a:cubicBezTo>
                  <a:cubicBezTo>
                    <a:pt x="24277" y="35398"/>
                    <a:pt x="24265" y="35374"/>
                    <a:pt x="24408" y="35362"/>
                  </a:cubicBezTo>
                  <a:lnTo>
                    <a:pt x="24408" y="6966"/>
                  </a:lnTo>
                  <a:cubicBezTo>
                    <a:pt x="24265" y="6954"/>
                    <a:pt x="24277" y="6942"/>
                    <a:pt x="24229" y="6918"/>
                  </a:cubicBezTo>
                  <a:cubicBezTo>
                    <a:pt x="16050" y="4049"/>
                    <a:pt x="7894" y="1763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 rot="5400000">
              <a:off x="2594207" y="2667746"/>
              <a:ext cx="482987" cy="630761"/>
            </a:xfrm>
            <a:custGeom>
              <a:avLst/>
              <a:gdLst/>
              <a:ahLst/>
              <a:cxnLst/>
              <a:rect l="l" t="t" r="r" b="b"/>
              <a:pathLst>
                <a:path w="19823" h="25888" extrusionOk="0">
                  <a:moveTo>
                    <a:pt x="9356" y="1"/>
                  </a:moveTo>
                  <a:cubicBezTo>
                    <a:pt x="9349" y="1"/>
                    <a:pt x="9342" y="1"/>
                    <a:pt x="9335" y="1"/>
                  </a:cubicBezTo>
                  <a:cubicBezTo>
                    <a:pt x="2823" y="1"/>
                    <a:pt x="1" y="4108"/>
                    <a:pt x="13" y="8204"/>
                  </a:cubicBezTo>
                  <a:cubicBezTo>
                    <a:pt x="25" y="13872"/>
                    <a:pt x="2977" y="14562"/>
                    <a:pt x="4359" y="21492"/>
                  </a:cubicBezTo>
                  <a:cubicBezTo>
                    <a:pt x="4436" y="21901"/>
                    <a:pt x="4646" y="22097"/>
                    <a:pt x="4844" y="22097"/>
                  </a:cubicBezTo>
                  <a:cubicBezTo>
                    <a:pt x="5045" y="22097"/>
                    <a:pt x="5234" y="21898"/>
                    <a:pt x="5263" y="21515"/>
                  </a:cubicBezTo>
                  <a:cubicBezTo>
                    <a:pt x="5507" y="18402"/>
                    <a:pt x="6880" y="17284"/>
                    <a:pt x="8156" y="17284"/>
                  </a:cubicBezTo>
                  <a:cubicBezTo>
                    <a:pt x="8875" y="17284"/>
                    <a:pt x="9564" y="17640"/>
                    <a:pt x="10002" y="18194"/>
                  </a:cubicBezTo>
                  <a:cubicBezTo>
                    <a:pt x="11502" y="20075"/>
                    <a:pt x="10788" y="23004"/>
                    <a:pt x="9609" y="25337"/>
                  </a:cubicBezTo>
                  <a:cubicBezTo>
                    <a:pt x="9506" y="25563"/>
                    <a:pt x="9661" y="25887"/>
                    <a:pt x="9851" y="25887"/>
                  </a:cubicBezTo>
                  <a:cubicBezTo>
                    <a:pt x="9881" y="25887"/>
                    <a:pt x="9912" y="25879"/>
                    <a:pt x="9943" y="25861"/>
                  </a:cubicBezTo>
                  <a:cubicBezTo>
                    <a:pt x="12455" y="24409"/>
                    <a:pt x="17336" y="19610"/>
                    <a:pt x="18336" y="13633"/>
                  </a:cubicBezTo>
                  <a:cubicBezTo>
                    <a:pt x="19823" y="4739"/>
                    <a:pt x="14955" y="1"/>
                    <a:pt x="9356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80753AF-6A7B-465D-9C9D-E8893F2B0C06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34" name="Google Shape;134;p17"/>
          <p:cNvGrpSpPr/>
          <p:nvPr/>
        </p:nvGrpSpPr>
        <p:grpSpPr>
          <a:xfrm>
            <a:off x="4938209" y="3576839"/>
            <a:ext cx="3546353" cy="534900"/>
            <a:chOff x="4879847" y="3918889"/>
            <a:chExt cx="3546353" cy="534900"/>
          </a:xfrm>
        </p:grpSpPr>
        <p:sp>
          <p:nvSpPr>
            <p:cNvPr id="135" name="Google Shape;135;p17"/>
            <p:cNvSpPr/>
            <p:nvPr/>
          </p:nvSpPr>
          <p:spPr>
            <a:xfrm flipH="1">
              <a:off x="4879847" y="3949550"/>
              <a:ext cx="1918725" cy="473600"/>
            </a:xfrm>
            <a:custGeom>
              <a:avLst/>
              <a:gdLst/>
              <a:ahLst/>
              <a:cxnLst/>
              <a:rect l="l" t="t" r="r" b="b"/>
              <a:pathLst>
                <a:path w="76749" h="18944" extrusionOk="0">
                  <a:moveTo>
                    <a:pt x="10264" y="1"/>
                  </a:moveTo>
                  <a:lnTo>
                    <a:pt x="1" y="9466"/>
                  </a:lnTo>
                  <a:lnTo>
                    <a:pt x="10264" y="18944"/>
                  </a:lnTo>
                  <a:lnTo>
                    <a:pt x="76749" y="18944"/>
                  </a:lnTo>
                  <a:lnTo>
                    <a:pt x="767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274300" bIns="91425" anchor="ctr" anchorCtr="0">
              <a:noAutofit/>
            </a:bodyPr>
            <a:lstStyle/>
            <a:p>
              <a:pPr lvl="0" algn="r">
                <a:buClr>
                  <a:schemeClr val="dk1"/>
                </a:buClr>
                <a:buSzPts val="1100"/>
              </a:pP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People Numbers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6541600" y="3918889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Avg if unidentified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-248735" y="3024548"/>
            <a:ext cx="4753880" cy="537136"/>
            <a:chOff x="-181880" y="3353089"/>
            <a:chExt cx="4753880" cy="537136"/>
          </a:xfrm>
        </p:grpSpPr>
        <p:sp>
          <p:nvSpPr>
            <p:cNvPr id="138" name="Google Shape;138;p17"/>
            <p:cNvSpPr/>
            <p:nvPr/>
          </p:nvSpPr>
          <p:spPr>
            <a:xfrm>
              <a:off x="2653275" y="3416625"/>
              <a:ext cx="1918725" cy="473600"/>
            </a:xfrm>
            <a:custGeom>
              <a:avLst/>
              <a:gdLst/>
              <a:ahLst/>
              <a:cxnLst/>
              <a:rect l="l" t="t" r="r" b="b"/>
              <a:pathLst>
                <a:path w="76749" h="18944" extrusionOk="0">
                  <a:moveTo>
                    <a:pt x="10264" y="1"/>
                  </a:moveTo>
                  <a:lnTo>
                    <a:pt x="1" y="9466"/>
                  </a:lnTo>
                  <a:lnTo>
                    <a:pt x="10264" y="18944"/>
                  </a:lnTo>
                  <a:lnTo>
                    <a:pt x="76749" y="18944"/>
                  </a:lnTo>
                  <a:lnTo>
                    <a:pt x="767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743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forms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-181880" y="3353089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unidentified</a:t>
              </a: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619956" y="2169148"/>
            <a:ext cx="3854200" cy="534900"/>
            <a:chOff x="717800" y="2320116"/>
            <a:chExt cx="3854200" cy="534900"/>
          </a:xfrm>
        </p:grpSpPr>
        <p:sp>
          <p:nvSpPr>
            <p:cNvPr id="141" name="Google Shape;141;p17"/>
            <p:cNvSpPr/>
            <p:nvPr/>
          </p:nvSpPr>
          <p:spPr>
            <a:xfrm>
              <a:off x="2653275" y="2350775"/>
              <a:ext cx="1918725" cy="473600"/>
            </a:xfrm>
            <a:custGeom>
              <a:avLst/>
              <a:gdLst/>
              <a:ahLst/>
              <a:cxnLst/>
              <a:rect l="l" t="t" r="r" b="b"/>
              <a:pathLst>
                <a:path w="76749" h="18944" extrusionOk="0">
                  <a:moveTo>
                    <a:pt x="10264" y="1"/>
                  </a:moveTo>
                  <a:lnTo>
                    <a:pt x="1" y="9466"/>
                  </a:lnTo>
                  <a:lnTo>
                    <a:pt x="10264" y="18944"/>
                  </a:lnTo>
                  <a:lnTo>
                    <a:pt x="76749" y="18944"/>
                  </a:lnTo>
                  <a:lnTo>
                    <a:pt x="767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2743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 Places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717800" y="2320116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Id = 0 if unidentified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4572000" y="2697185"/>
            <a:ext cx="3245362" cy="534900"/>
            <a:chOff x="4572000" y="2838705"/>
            <a:chExt cx="3245362" cy="534900"/>
          </a:xfrm>
        </p:grpSpPr>
        <p:sp>
          <p:nvSpPr>
            <p:cNvPr id="144" name="Google Shape;144;p17"/>
            <p:cNvSpPr/>
            <p:nvPr/>
          </p:nvSpPr>
          <p:spPr>
            <a:xfrm flipH="1">
              <a:off x="4572000" y="2883700"/>
              <a:ext cx="1918725" cy="473600"/>
            </a:xfrm>
            <a:custGeom>
              <a:avLst/>
              <a:gdLst/>
              <a:ahLst/>
              <a:cxnLst/>
              <a:rect l="l" t="t" r="r" b="b"/>
              <a:pathLst>
                <a:path w="76749" h="18944" extrusionOk="0">
                  <a:moveTo>
                    <a:pt x="10264" y="1"/>
                  </a:moveTo>
                  <a:lnTo>
                    <a:pt x="1" y="9466"/>
                  </a:lnTo>
                  <a:lnTo>
                    <a:pt x="10264" y="18944"/>
                  </a:lnTo>
                  <a:lnTo>
                    <a:pt x="76749" y="18944"/>
                  </a:lnTo>
                  <a:lnTo>
                    <a:pt x="767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274300" bIns="91425" anchor="ctr" anchorCtr="0">
              <a:noAutofit/>
            </a:bodyPr>
            <a:lstStyle/>
            <a:p>
              <a:pPr lvl="0" algn="r">
                <a:buClr>
                  <a:schemeClr val="dk1"/>
                </a:buClr>
                <a:buSzPts val="1100"/>
              </a:pP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districts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932762" y="283870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unidentified</a:t>
              </a: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619956" y="1213334"/>
            <a:ext cx="3942361" cy="534900"/>
            <a:chOff x="629639" y="1226475"/>
            <a:chExt cx="3942361" cy="534900"/>
          </a:xfrm>
        </p:grpSpPr>
        <p:sp>
          <p:nvSpPr>
            <p:cNvPr id="147" name="Google Shape;147;p17"/>
            <p:cNvSpPr/>
            <p:nvPr/>
          </p:nvSpPr>
          <p:spPr>
            <a:xfrm>
              <a:off x="2653275" y="1284925"/>
              <a:ext cx="1918725" cy="473600"/>
            </a:xfrm>
            <a:custGeom>
              <a:avLst/>
              <a:gdLst/>
              <a:ahLst/>
              <a:cxnLst/>
              <a:rect l="l" t="t" r="r" b="b"/>
              <a:pathLst>
                <a:path w="76749" h="18944" extrusionOk="0">
                  <a:moveTo>
                    <a:pt x="10264" y="1"/>
                  </a:moveTo>
                  <a:lnTo>
                    <a:pt x="1" y="9466"/>
                  </a:lnTo>
                  <a:lnTo>
                    <a:pt x="10264" y="18944"/>
                  </a:lnTo>
                  <a:lnTo>
                    <a:pt x="76749" y="18944"/>
                  </a:lnTo>
                  <a:lnTo>
                    <a:pt x="767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2743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names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629639" y="122647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Clean name (“, ‘…) 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4581684" y="1717584"/>
            <a:ext cx="4071191" cy="534900"/>
            <a:chOff x="4572000" y="1787200"/>
            <a:chExt cx="4071191" cy="534900"/>
          </a:xfrm>
        </p:grpSpPr>
        <p:sp>
          <p:nvSpPr>
            <p:cNvPr id="150" name="Google Shape;150;p17"/>
            <p:cNvSpPr/>
            <p:nvPr/>
          </p:nvSpPr>
          <p:spPr>
            <a:xfrm flipH="1">
              <a:off x="4572000" y="1817850"/>
              <a:ext cx="1918725" cy="473600"/>
            </a:xfrm>
            <a:custGeom>
              <a:avLst/>
              <a:gdLst/>
              <a:ahLst/>
              <a:cxnLst/>
              <a:rect l="l" t="t" r="r" b="b"/>
              <a:pathLst>
                <a:path w="76749" h="18944" extrusionOk="0">
                  <a:moveTo>
                    <a:pt x="10264" y="1"/>
                  </a:moveTo>
                  <a:lnTo>
                    <a:pt x="1" y="9466"/>
                  </a:lnTo>
                  <a:lnTo>
                    <a:pt x="10264" y="18944"/>
                  </a:lnTo>
                  <a:lnTo>
                    <a:pt x="76749" y="18944"/>
                  </a:lnTo>
                  <a:lnTo>
                    <a:pt x="767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274300" bIns="91425" anchor="ctr" anchorCtr="0">
              <a:noAutofit/>
            </a:bodyPr>
            <a:lstStyle/>
            <a:p>
              <a:pPr algn="r">
                <a:buClr>
                  <a:schemeClr val="dk1"/>
                </a:buClr>
                <a:buSzPts val="1100"/>
              </a:pPr>
              <a:b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</a:b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Latitudes&amp;</a:t>
              </a:r>
              <a:b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</a:b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longitudes</a:t>
              </a:r>
              <a:endParaRPr lang="en-US" sz="1800" dirty="0">
                <a:solidFill>
                  <a:srgbClr val="FFFFFF"/>
                </a:solidFill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6758591" y="1787200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b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unidentified</a:t>
              </a:r>
            </a:p>
            <a:p>
              <a:pPr lvl="0"/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" name="Google Shape;1165;p37">
            <a:extLst>
              <a:ext uri="{FF2B5EF4-FFF2-40B4-BE49-F238E27FC236}">
                <a16:creationId xmlns:a16="http://schemas.microsoft.com/office/drawing/2014/main" id="{C5510A64-8F37-490C-9847-6207E5EC0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86" y="303069"/>
            <a:ext cx="736068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cleaning</a:t>
            </a:r>
          </a:p>
        </p:txBody>
      </p:sp>
      <p:grpSp>
        <p:nvGrpSpPr>
          <p:cNvPr id="53" name="Google Shape;137;p17">
            <a:extLst>
              <a:ext uri="{FF2B5EF4-FFF2-40B4-BE49-F238E27FC236}">
                <a16:creationId xmlns:a16="http://schemas.microsoft.com/office/drawing/2014/main" id="{B4D0490C-78CA-496C-B8FF-C5956FAB2028}"/>
              </a:ext>
            </a:extLst>
          </p:cNvPr>
          <p:cNvGrpSpPr/>
          <p:nvPr/>
        </p:nvGrpSpPr>
        <p:grpSpPr>
          <a:xfrm>
            <a:off x="153750" y="3946241"/>
            <a:ext cx="4293892" cy="534900"/>
            <a:chOff x="322702" y="3383506"/>
            <a:chExt cx="4293892" cy="534900"/>
          </a:xfrm>
        </p:grpSpPr>
        <p:sp>
          <p:nvSpPr>
            <p:cNvPr id="54" name="Google Shape;138;p17">
              <a:extLst>
                <a:ext uri="{FF2B5EF4-FFF2-40B4-BE49-F238E27FC236}">
                  <a16:creationId xmlns:a16="http://schemas.microsoft.com/office/drawing/2014/main" id="{2EBE01E9-3555-4318-A521-8CD206AB09B8}"/>
                </a:ext>
              </a:extLst>
            </p:cNvPr>
            <p:cNvSpPr/>
            <p:nvPr/>
          </p:nvSpPr>
          <p:spPr>
            <a:xfrm>
              <a:off x="2697869" y="3410988"/>
              <a:ext cx="1918725" cy="473600"/>
            </a:xfrm>
            <a:custGeom>
              <a:avLst/>
              <a:gdLst/>
              <a:ahLst/>
              <a:cxnLst/>
              <a:rect l="l" t="t" r="r" b="b"/>
              <a:pathLst>
                <a:path w="76749" h="18944" extrusionOk="0">
                  <a:moveTo>
                    <a:pt x="10264" y="1"/>
                  </a:moveTo>
                  <a:lnTo>
                    <a:pt x="1" y="9466"/>
                  </a:lnTo>
                  <a:lnTo>
                    <a:pt x="10264" y="18944"/>
                  </a:lnTo>
                  <a:lnTo>
                    <a:pt x="76749" y="18944"/>
                  </a:lnTo>
                  <a:lnTo>
                    <a:pt x="767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74300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distance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" name="Google Shape;139;p17">
              <a:extLst>
                <a:ext uri="{FF2B5EF4-FFF2-40B4-BE49-F238E27FC236}">
                  <a16:creationId xmlns:a16="http://schemas.microsoft.com/office/drawing/2014/main" id="{E28E78B9-D1E4-409C-B142-674802DCC703}"/>
                </a:ext>
              </a:extLst>
            </p:cNvPr>
            <p:cNvSpPr txBox="1"/>
            <p:nvPr/>
          </p:nvSpPr>
          <p:spPr>
            <a:xfrm>
              <a:off x="322702" y="3383506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Avg if unidentified</a:t>
              </a:r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3707592" y="947138"/>
            <a:ext cx="1480101" cy="3893293"/>
            <a:chOff x="3816399" y="1282574"/>
            <a:chExt cx="1511212" cy="2932242"/>
          </a:xfrm>
          <a:effectLst>
            <a:glow rad="190500">
              <a:schemeClr val="bg1">
                <a:alpha val="40000"/>
              </a:schemeClr>
            </a:glow>
          </a:effectLst>
        </p:grpSpPr>
        <p:sp>
          <p:nvSpPr>
            <p:cNvPr id="153" name="Google Shape;153;p17"/>
            <p:cNvSpPr/>
            <p:nvPr/>
          </p:nvSpPr>
          <p:spPr>
            <a:xfrm>
              <a:off x="4218509" y="3541355"/>
              <a:ext cx="706702" cy="326199"/>
            </a:xfrm>
            <a:custGeom>
              <a:avLst/>
              <a:gdLst/>
              <a:ahLst/>
              <a:cxnLst/>
              <a:rect l="l" t="t" r="r" b="b"/>
              <a:pathLst>
                <a:path w="29945" h="13822" extrusionOk="0">
                  <a:moveTo>
                    <a:pt x="1" y="1"/>
                  </a:moveTo>
                  <a:cubicBezTo>
                    <a:pt x="1584" y="7692"/>
                    <a:pt x="3894" y="11645"/>
                    <a:pt x="5037" y="13252"/>
                  </a:cubicBezTo>
                  <a:cubicBezTo>
                    <a:pt x="5303" y="13618"/>
                    <a:pt x="5703" y="13822"/>
                    <a:pt x="6102" y="13822"/>
                  </a:cubicBezTo>
                  <a:cubicBezTo>
                    <a:pt x="6275" y="13822"/>
                    <a:pt x="6447" y="13784"/>
                    <a:pt x="6609" y="13705"/>
                  </a:cubicBezTo>
                  <a:cubicBezTo>
                    <a:pt x="7966" y="13038"/>
                    <a:pt x="10907" y="11883"/>
                    <a:pt x="14979" y="11883"/>
                  </a:cubicBezTo>
                  <a:cubicBezTo>
                    <a:pt x="19051" y="11883"/>
                    <a:pt x="21991" y="13038"/>
                    <a:pt x="23337" y="13705"/>
                  </a:cubicBezTo>
                  <a:cubicBezTo>
                    <a:pt x="23502" y="13784"/>
                    <a:pt x="23676" y="13822"/>
                    <a:pt x="23848" y="13822"/>
                  </a:cubicBezTo>
                  <a:cubicBezTo>
                    <a:pt x="24248" y="13822"/>
                    <a:pt x="24642" y="13618"/>
                    <a:pt x="24908" y="13252"/>
                  </a:cubicBezTo>
                  <a:cubicBezTo>
                    <a:pt x="26063" y="11645"/>
                    <a:pt x="28361" y="7692"/>
                    <a:pt x="29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3868392" y="2209730"/>
              <a:ext cx="384420" cy="382721"/>
            </a:xfrm>
            <a:custGeom>
              <a:avLst/>
              <a:gdLst/>
              <a:ahLst/>
              <a:cxnLst/>
              <a:rect l="l" t="t" r="r" b="b"/>
              <a:pathLst>
                <a:path w="16289" h="16217" extrusionOk="0">
                  <a:moveTo>
                    <a:pt x="7823" y="0"/>
                  </a:moveTo>
                  <a:cubicBezTo>
                    <a:pt x="3370" y="0"/>
                    <a:pt x="0" y="3739"/>
                    <a:pt x="298" y="8263"/>
                  </a:cubicBezTo>
                  <a:cubicBezTo>
                    <a:pt x="584" y="12692"/>
                    <a:pt x="4310" y="16216"/>
                    <a:pt x="8609" y="16216"/>
                  </a:cubicBezTo>
                  <a:cubicBezTo>
                    <a:pt x="12907" y="16216"/>
                    <a:pt x="16288" y="12692"/>
                    <a:pt x="16157" y="8263"/>
                  </a:cubicBezTo>
                  <a:cubicBezTo>
                    <a:pt x="16014" y="3739"/>
                    <a:pt x="12288" y="0"/>
                    <a:pt x="7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3926827" y="2157997"/>
              <a:ext cx="226513" cy="470867"/>
            </a:xfrm>
            <a:custGeom>
              <a:avLst/>
              <a:gdLst/>
              <a:ahLst/>
              <a:cxnLst/>
              <a:rect l="l" t="t" r="r" b="b"/>
              <a:pathLst>
                <a:path w="9598" h="19952" extrusionOk="0">
                  <a:moveTo>
                    <a:pt x="6361" y="1"/>
                  </a:moveTo>
                  <a:cubicBezTo>
                    <a:pt x="4333" y="1"/>
                    <a:pt x="1999" y="4010"/>
                    <a:pt x="1013" y="9252"/>
                  </a:cubicBezTo>
                  <a:cubicBezTo>
                    <a:pt x="1" y="14682"/>
                    <a:pt x="834" y="19397"/>
                    <a:pt x="2846" y="19909"/>
                  </a:cubicBezTo>
                  <a:cubicBezTo>
                    <a:pt x="2964" y="19938"/>
                    <a:pt x="3082" y="19952"/>
                    <a:pt x="3202" y="19952"/>
                  </a:cubicBezTo>
                  <a:cubicBezTo>
                    <a:pt x="5146" y="19952"/>
                    <a:pt x="7435" y="16214"/>
                    <a:pt x="8466" y="11146"/>
                  </a:cubicBezTo>
                  <a:cubicBezTo>
                    <a:pt x="9597" y="5621"/>
                    <a:pt x="8835" y="597"/>
                    <a:pt x="6740" y="49"/>
                  </a:cubicBezTo>
                  <a:cubicBezTo>
                    <a:pt x="6615" y="17"/>
                    <a:pt x="6489" y="1"/>
                    <a:pt x="6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890941" y="2209730"/>
              <a:ext cx="384680" cy="382721"/>
            </a:xfrm>
            <a:custGeom>
              <a:avLst/>
              <a:gdLst/>
              <a:ahLst/>
              <a:cxnLst/>
              <a:rect l="l" t="t" r="r" b="b"/>
              <a:pathLst>
                <a:path w="16300" h="16217" extrusionOk="0">
                  <a:moveTo>
                    <a:pt x="8466" y="0"/>
                  </a:moveTo>
                  <a:cubicBezTo>
                    <a:pt x="4001" y="0"/>
                    <a:pt x="274" y="3739"/>
                    <a:pt x="143" y="8263"/>
                  </a:cubicBezTo>
                  <a:cubicBezTo>
                    <a:pt x="0" y="12692"/>
                    <a:pt x="3382" y="16216"/>
                    <a:pt x="7692" y="16216"/>
                  </a:cubicBezTo>
                  <a:cubicBezTo>
                    <a:pt x="11990" y="16216"/>
                    <a:pt x="15705" y="12692"/>
                    <a:pt x="16002" y="8263"/>
                  </a:cubicBezTo>
                  <a:cubicBezTo>
                    <a:pt x="16300" y="3739"/>
                    <a:pt x="12930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4990678" y="2157997"/>
              <a:ext cx="226513" cy="470867"/>
            </a:xfrm>
            <a:custGeom>
              <a:avLst/>
              <a:gdLst/>
              <a:ahLst/>
              <a:cxnLst/>
              <a:rect l="l" t="t" r="r" b="b"/>
              <a:pathLst>
                <a:path w="9598" h="19952" extrusionOk="0">
                  <a:moveTo>
                    <a:pt x="3237" y="1"/>
                  </a:moveTo>
                  <a:cubicBezTo>
                    <a:pt x="3109" y="1"/>
                    <a:pt x="2983" y="17"/>
                    <a:pt x="2858" y="49"/>
                  </a:cubicBezTo>
                  <a:cubicBezTo>
                    <a:pt x="763" y="597"/>
                    <a:pt x="1" y="5621"/>
                    <a:pt x="1120" y="11146"/>
                  </a:cubicBezTo>
                  <a:cubicBezTo>
                    <a:pt x="2163" y="16214"/>
                    <a:pt x="4442" y="19952"/>
                    <a:pt x="6384" y="19952"/>
                  </a:cubicBezTo>
                  <a:cubicBezTo>
                    <a:pt x="6504" y="19952"/>
                    <a:pt x="6623" y="19938"/>
                    <a:pt x="6740" y="19909"/>
                  </a:cubicBezTo>
                  <a:cubicBezTo>
                    <a:pt x="8764" y="19397"/>
                    <a:pt x="9597" y="14682"/>
                    <a:pt x="8573" y="9252"/>
                  </a:cubicBezTo>
                  <a:cubicBezTo>
                    <a:pt x="7599" y="4010"/>
                    <a:pt x="5265" y="1"/>
                    <a:pt x="3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3816399" y="3172687"/>
              <a:ext cx="454937" cy="1042129"/>
            </a:xfrm>
            <a:custGeom>
              <a:avLst/>
              <a:gdLst/>
              <a:ahLst/>
              <a:cxnLst/>
              <a:rect l="l" t="t" r="r" b="b"/>
              <a:pathLst>
                <a:path w="19277" h="44158" extrusionOk="0">
                  <a:moveTo>
                    <a:pt x="10931" y="1"/>
                  </a:moveTo>
                  <a:cubicBezTo>
                    <a:pt x="10931" y="1"/>
                    <a:pt x="1298" y="10169"/>
                    <a:pt x="572" y="19170"/>
                  </a:cubicBezTo>
                  <a:cubicBezTo>
                    <a:pt x="1" y="26266"/>
                    <a:pt x="10347" y="38851"/>
                    <a:pt x="14776" y="43875"/>
                  </a:cubicBezTo>
                  <a:cubicBezTo>
                    <a:pt x="14952" y="44072"/>
                    <a:pt x="15164" y="44158"/>
                    <a:pt x="15372" y="44158"/>
                  </a:cubicBezTo>
                  <a:cubicBezTo>
                    <a:pt x="15856" y="44158"/>
                    <a:pt x="16313" y="43690"/>
                    <a:pt x="16205" y="43066"/>
                  </a:cubicBezTo>
                  <a:cubicBezTo>
                    <a:pt x="15300" y="38053"/>
                    <a:pt x="13479" y="28183"/>
                    <a:pt x="12657" y="25075"/>
                  </a:cubicBezTo>
                  <a:cubicBezTo>
                    <a:pt x="11538" y="20849"/>
                    <a:pt x="19277" y="14753"/>
                    <a:pt x="19277" y="14753"/>
                  </a:cubicBezTo>
                  <a:lnTo>
                    <a:pt x="109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4872674" y="3172687"/>
              <a:ext cx="454937" cy="1042129"/>
            </a:xfrm>
            <a:custGeom>
              <a:avLst/>
              <a:gdLst/>
              <a:ahLst/>
              <a:cxnLst/>
              <a:rect l="l" t="t" r="r" b="b"/>
              <a:pathLst>
                <a:path w="19277" h="44158" extrusionOk="0">
                  <a:moveTo>
                    <a:pt x="8335" y="1"/>
                  </a:moveTo>
                  <a:lnTo>
                    <a:pt x="0" y="14753"/>
                  </a:lnTo>
                  <a:cubicBezTo>
                    <a:pt x="0" y="14753"/>
                    <a:pt x="7739" y="20849"/>
                    <a:pt x="6620" y="25075"/>
                  </a:cubicBezTo>
                  <a:cubicBezTo>
                    <a:pt x="5787" y="28183"/>
                    <a:pt x="3977" y="38053"/>
                    <a:pt x="3072" y="43066"/>
                  </a:cubicBezTo>
                  <a:cubicBezTo>
                    <a:pt x="2955" y="43690"/>
                    <a:pt x="3416" y="44158"/>
                    <a:pt x="3899" y="44158"/>
                  </a:cubicBezTo>
                  <a:cubicBezTo>
                    <a:pt x="4106" y="44158"/>
                    <a:pt x="4317" y="44072"/>
                    <a:pt x="4489" y="43875"/>
                  </a:cubicBezTo>
                  <a:cubicBezTo>
                    <a:pt x="8918" y="38851"/>
                    <a:pt x="19277" y="26266"/>
                    <a:pt x="18705" y="19170"/>
                  </a:cubicBezTo>
                  <a:cubicBezTo>
                    <a:pt x="17967" y="10169"/>
                    <a:pt x="8335" y="1"/>
                    <a:pt x="8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3984720" y="1282574"/>
              <a:ext cx="1174548" cy="2409938"/>
            </a:xfrm>
            <a:custGeom>
              <a:avLst/>
              <a:gdLst/>
              <a:ahLst/>
              <a:cxnLst/>
              <a:rect l="l" t="t" r="r" b="b"/>
              <a:pathLst>
                <a:path w="49769" h="102116" extrusionOk="0">
                  <a:moveTo>
                    <a:pt x="24879" y="1"/>
                  </a:moveTo>
                  <a:cubicBezTo>
                    <a:pt x="24319" y="1"/>
                    <a:pt x="23759" y="245"/>
                    <a:pt x="23325" y="733"/>
                  </a:cubicBezTo>
                  <a:cubicBezTo>
                    <a:pt x="17884" y="6805"/>
                    <a:pt x="1" y="29343"/>
                    <a:pt x="1" y="63621"/>
                  </a:cubicBezTo>
                  <a:cubicBezTo>
                    <a:pt x="1" y="88160"/>
                    <a:pt x="5847" y="97114"/>
                    <a:pt x="8394" y="101102"/>
                  </a:cubicBezTo>
                  <a:cubicBezTo>
                    <a:pt x="8808" y="101755"/>
                    <a:pt x="9450" y="102116"/>
                    <a:pt x="10112" y="102116"/>
                  </a:cubicBezTo>
                  <a:cubicBezTo>
                    <a:pt x="10403" y="102116"/>
                    <a:pt x="10698" y="102046"/>
                    <a:pt x="10978" y="101900"/>
                  </a:cubicBezTo>
                  <a:cubicBezTo>
                    <a:pt x="13252" y="100733"/>
                    <a:pt x="18158" y="98709"/>
                    <a:pt x="24885" y="98709"/>
                  </a:cubicBezTo>
                  <a:cubicBezTo>
                    <a:pt x="31612" y="98709"/>
                    <a:pt x="36517" y="100733"/>
                    <a:pt x="38791" y="101900"/>
                  </a:cubicBezTo>
                  <a:cubicBezTo>
                    <a:pt x="39071" y="102046"/>
                    <a:pt x="39365" y="102116"/>
                    <a:pt x="39655" y="102116"/>
                  </a:cubicBezTo>
                  <a:cubicBezTo>
                    <a:pt x="40313" y="102116"/>
                    <a:pt x="40950" y="101755"/>
                    <a:pt x="41363" y="101102"/>
                  </a:cubicBezTo>
                  <a:cubicBezTo>
                    <a:pt x="43911" y="97114"/>
                    <a:pt x="49769" y="88160"/>
                    <a:pt x="49769" y="63621"/>
                  </a:cubicBezTo>
                  <a:cubicBezTo>
                    <a:pt x="49769" y="29343"/>
                    <a:pt x="31886" y="6805"/>
                    <a:pt x="26432" y="733"/>
                  </a:cubicBezTo>
                  <a:cubicBezTo>
                    <a:pt x="25998" y="245"/>
                    <a:pt x="25438" y="1"/>
                    <a:pt x="24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4191250" y="1282574"/>
              <a:ext cx="761218" cy="555402"/>
            </a:xfrm>
            <a:custGeom>
              <a:avLst/>
              <a:gdLst/>
              <a:ahLst/>
              <a:cxnLst/>
              <a:rect l="l" t="t" r="r" b="b"/>
              <a:pathLst>
                <a:path w="32255" h="23534" extrusionOk="0">
                  <a:moveTo>
                    <a:pt x="16090" y="1"/>
                  </a:moveTo>
                  <a:cubicBezTo>
                    <a:pt x="15529" y="1"/>
                    <a:pt x="14967" y="245"/>
                    <a:pt x="14526" y="733"/>
                  </a:cubicBezTo>
                  <a:cubicBezTo>
                    <a:pt x="11657" y="3924"/>
                    <a:pt x="5347" y="11698"/>
                    <a:pt x="1" y="23343"/>
                  </a:cubicBezTo>
                  <a:cubicBezTo>
                    <a:pt x="5073" y="21795"/>
                    <a:pt x="10359" y="20973"/>
                    <a:pt x="15812" y="20973"/>
                  </a:cubicBezTo>
                  <a:cubicBezTo>
                    <a:pt x="21491" y="20973"/>
                    <a:pt x="27004" y="21866"/>
                    <a:pt x="32255" y="23533"/>
                  </a:cubicBezTo>
                  <a:cubicBezTo>
                    <a:pt x="26897" y="11782"/>
                    <a:pt x="20527" y="3947"/>
                    <a:pt x="17646" y="733"/>
                  </a:cubicBezTo>
                  <a:cubicBezTo>
                    <a:pt x="17211" y="245"/>
                    <a:pt x="16652" y="1"/>
                    <a:pt x="16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" name="Google Shape;370;p21">
            <a:extLst>
              <a:ext uri="{FF2B5EF4-FFF2-40B4-BE49-F238E27FC236}">
                <a16:creationId xmlns:a16="http://schemas.microsoft.com/office/drawing/2014/main" id="{9022D46A-9EDF-488A-B9DE-32FCBE642203}"/>
              </a:ext>
            </a:extLst>
          </p:cNvPr>
          <p:cNvSpPr/>
          <p:nvPr/>
        </p:nvSpPr>
        <p:spPr>
          <a:xfrm>
            <a:off x="4227310" y="4338455"/>
            <a:ext cx="440665" cy="780582"/>
          </a:xfrm>
          <a:custGeom>
            <a:avLst/>
            <a:gdLst/>
            <a:ahLst/>
            <a:cxnLst/>
            <a:rect l="l" t="t" r="r" b="b"/>
            <a:pathLst>
              <a:path w="19823" h="25888" extrusionOk="0">
                <a:moveTo>
                  <a:pt x="9356" y="1"/>
                </a:moveTo>
                <a:cubicBezTo>
                  <a:pt x="9349" y="1"/>
                  <a:pt x="9342" y="1"/>
                  <a:pt x="9335" y="1"/>
                </a:cubicBezTo>
                <a:cubicBezTo>
                  <a:pt x="2823" y="1"/>
                  <a:pt x="1" y="4108"/>
                  <a:pt x="13" y="8204"/>
                </a:cubicBezTo>
                <a:cubicBezTo>
                  <a:pt x="25" y="13872"/>
                  <a:pt x="2977" y="14562"/>
                  <a:pt x="4359" y="21492"/>
                </a:cubicBezTo>
                <a:cubicBezTo>
                  <a:pt x="4436" y="21901"/>
                  <a:pt x="4646" y="22097"/>
                  <a:pt x="4844" y="22097"/>
                </a:cubicBezTo>
                <a:cubicBezTo>
                  <a:pt x="5045" y="22097"/>
                  <a:pt x="5234" y="21898"/>
                  <a:pt x="5263" y="21515"/>
                </a:cubicBezTo>
                <a:cubicBezTo>
                  <a:pt x="5507" y="18402"/>
                  <a:pt x="6880" y="17284"/>
                  <a:pt x="8156" y="17284"/>
                </a:cubicBezTo>
                <a:cubicBezTo>
                  <a:pt x="8875" y="17284"/>
                  <a:pt x="9564" y="17640"/>
                  <a:pt x="10002" y="18194"/>
                </a:cubicBezTo>
                <a:cubicBezTo>
                  <a:pt x="11502" y="20075"/>
                  <a:pt x="10788" y="23004"/>
                  <a:pt x="9609" y="25337"/>
                </a:cubicBezTo>
                <a:cubicBezTo>
                  <a:pt x="9506" y="25563"/>
                  <a:pt x="9661" y="25887"/>
                  <a:pt x="9851" y="25887"/>
                </a:cubicBezTo>
                <a:cubicBezTo>
                  <a:pt x="9881" y="25887"/>
                  <a:pt x="9912" y="25879"/>
                  <a:pt x="9943" y="25861"/>
                </a:cubicBezTo>
                <a:cubicBezTo>
                  <a:pt x="12455" y="24409"/>
                  <a:pt x="17336" y="19610"/>
                  <a:pt x="18336" y="13633"/>
                </a:cubicBezTo>
                <a:cubicBezTo>
                  <a:pt x="19823" y="4739"/>
                  <a:pt x="14955" y="1"/>
                  <a:pt x="9356" y="1"/>
                </a:cubicBezTo>
                <a:close/>
              </a:path>
            </a:pathLst>
          </a:custGeom>
          <a:gradFill>
            <a:gsLst>
              <a:gs pos="0">
                <a:srgbClr val="FCBD24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2FED0970-F449-41CE-83E8-DBE57264F7A1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75" name="Google Shape;175;p18"/>
          <p:cNvGrpSpPr/>
          <p:nvPr/>
        </p:nvGrpSpPr>
        <p:grpSpPr>
          <a:xfrm rot="13453366">
            <a:off x="4249781" y="873122"/>
            <a:ext cx="6962776" cy="3613565"/>
            <a:chOff x="101" y="2418664"/>
            <a:chExt cx="3798075" cy="1242317"/>
          </a:xfrm>
          <a:effectLst>
            <a:glow rad="165100">
              <a:schemeClr val="bg1">
                <a:alpha val="40000"/>
              </a:schemeClr>
            </a:glow>
          </a:effectLst>
        </p:grpSpPr>
        <p:sp>
          <p:nvSpPr>
            <p:cNvPr id="176" name="Google Shape;176;p18"/>
            <p:cNvSpPr/>
            <p:nvPr/>
          </p:nvSpPr>
          <p:spPr>
            <a:xfrm rot="5400000">
              <a:off x="532307" y="2256594"/>
              <a:ext cx="502038" cy="1566449"/>
            </a:xfrm>
            <a:custGeom>
              <a:avLst/>
              <a:gdLst/>
              <a:ahLst/>
              <a:cxnLst/>
              <a:rect l="l" t="t" r="r" b="b"/>
              <a:pathLst>
                <a:path w="19324" h="84297" extrusionOk="0">
                  <a:moveTo>
                    <a:pt x="19324" y="84297"/>
                  </a:moveTo>
                  <a:lnTo>
                    <a:pt x="12776" y="1"/>
                  </a:lnTo>
                  <a:lnTo>
                    <a:pt x="6537" y="1"/>
                  </a:lnTo>
                  <a:lnTo>
                    <a:pt x="0" y="84297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562580" y="2859771"/>
              <a:ext cx="80238" cy="358957"/>
            </a:xfrm>
            <a:custGeom>
              <a:avLst/>
              <a:gdLst/>
              <a:ahLst/>
              <a:cxnLst/>
              <a:rect l="l" t="t" r="r" b="b"/>
              <a:pathLst>
                <a:path w="3359" h="15027" extrusionOk="0">
                  <a:moveTo>
                    <a:pt x="2310" y="1"/>
                  </a:moveTo>
                  <a:cubicBezTo>
                    <a:pt x="1036" y="1"/>
                    <a:pt x="1" y="1037"/>
                    <a:pt x="1" y="2311"/>
                  </a:cubicBezTo>
                  <a:lnTo>
                    <a:pt x="1" y="12717"/>
                  </a:lnTo>
                  <a:cubicBezTo>
                    <a:pt x="1" y="12979"/>
                    <a:pt x="48" y="13229"/>
                    <a:pt x="120" y="13455"/>
                  </a:cubicBezTo>
                  <a:cubicBezTo>
                    <a:pt x="429" y="14372"/>
                    <a:pt x="1298" y="15027"/>
                    <a:pt x="2310" y="15027"/>
                  </a:cubicBezTo>
                  <a:lnTo>
                    <a:pt x="3358" y="15027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337142" y="3285828"/>
              <a:ext cx="836206" cy="375153"/>
            </a:xfrm>
            <a:custGeom>
              <a:avLst/>
              <a:gdLst/>
              <a:ahLst/>
              <a:cxnLst/>
              <a:rect l="l" t="t" r="r" b="b"/>
              <a:pathLst>
                <a:path w="35006" h="15705" extrusionOk="0">
                  <a:moveTo>
                    <a:pt x="15872" y="0"/>
                  </a:moveTo>
                  <a:lnTo>
                    <a:pt x="1" y="15705"/>
                  </a:lnTo>
                  <a:lnTo>
                    <a:pt x="18587" y="15705"/>
                  </a:lnTo>
                  <a:cubicBezTo>
                    <a:pt x="21242" y="15705"/>
                    <a:pt x="23790" y="14705"/>
                    <a:pt x="25730" y="12907"/>
                  </a:cubicBezTo>
                  <a:lnTo>
                    <a:pt x="35005" y="4310"/>
                  </a:lnTo>
                  <a:lnTo>
                    <a:pt x="1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337142" y="2418664"/>
              <a:ext cx="836206" cy="375153"/>
            </a:xfrm>
            <a:custGeom>
              <a:avLst/>
              <a:gdLst/>
              <a:ahLst/>
              <a:cxnLst/>
              <a:rect l="l" t="t" r="r" b="b"/>
              <a:pathLst>
                <a:path w="35006" h="15705" extrusionOk="0">
                  <a:moveTo>
                    <a:pt x="1" y="0"/>
                  </a:moveTo>
                  <a:lnTo>
                    <a:pt x="15872" y="15705"/>
                  </a:lnTo>
                  <a:lnTo>
                    <a:pt x="35005" y="11383"/>
                  </a:lnTo>
                  <a:lnTo>
                    <a:pt x="25730" y="2798"/>
                  </a:lnTo>
                  <a:cubicBezTo>
                    <a:pt x="23790" y="1000"/>
                    <a:pt x="21242" y="0"/>
                    <a:pt x="18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401978" y="2824800"/>
              <a:ext cx="396198" cy="428637"/>
            </a:xfrm>
            <a:custGeom>
              <a:avLst/>
              <a:gdLst/>
              <a:ahLst/>
              <a:cxnLst/>
              <a:rect l="l" t="t" r="r" b="b"/>
              <a:pathLst>
                <a:path w="16586" h="17944" extrusionOk="0">
                  <a:moveTo>
                    <a:pt x="0" y="0"/>
                  </a:moveTo>
                  <a:lnTo>
                    <a:pt x="0" y="17943"/>
                  </a:lnTo>
                  <a:cubicBezTo>
                    <a:pt x="6846" y="15443"/>
                    <a:pt x="11990" y="12764"/>
                    <a:pt x="15062" y="10990"/>
                  </a:cubicBezTo>
                  <a:cubicBezTo>
                    <a:pt x="16586" y="10121"/>
                    <a:pt x="16562" y="7918"/>
                    <a:pt x="15038" y="7061"/>
                  </a:cubicBezTo>
                  <a:cubicBezTo>
                    <a:pt x="11561" y="5132"/>
                    <a:pt x="5787" y="212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716261" y="2666378"/>
              <a:ext cx="1685741" cy="745457"/>
            </a:xfrm>
            <a:custGeom>
              <a:avLst/>
              <a:gdLst/>
              <a:ahLst/>
              <a:cxnLst/>
              <a:rect l="l" t="t" r="r" b="b"/>
              <a:pathLst>
                <a:path w="70570" h="31207" extrusionOk="0">
                  <a:moveTo>
                    <a:pt x="33839" y="1"/>
                  </a:moveTo>
                  <a:cubicBezTo>
                    <a:pt x="33077" y="1"/>
                    <a:pt x="32315" y="1"/>
                    <a:pt x="31529" y="24"/>
                  </a:cubicBezTo>
                  <a:lnTo>
                    <a:pt x="31172" y="24"/>
                  </a:lnTo>
                  <a:cubicBezTo>
                    <a:pt x="30826" y="36"/>
                    <a:pt x="30469" y="36"/>
                    <a:pt x="30112" y="48"/>
                  </a:cubicBezTo>
                  <a:cubicBezTo>
                    <a:pt x="29636" y="72"/>
                    <a:pt x="29159" y="84"/>
                    <a:pt x="28659" y="108"/>
                  </a:cubicBezTo>
                  <a:cubicBezTo>
                    <a:pt x="25576" y="251"/>
                    <a:pt x="22385" y="525"/>
                    <a:pt x="19134" y="953"/>
                  </a:cubicBezTo>
                  <a:cubicBezTo>
                    <a:pt x="13014" y="1775"/>
                    <a:pt x="6609" y="3180"/>
                    <a:pt x="1" y="5287"/>
                  </a:cubicBezTo>
                  <a:lnTo>
                    <a:pt x="1" y="25909"/>
                  </a:lnTo>
                  <a:cubicBezTo>
                    <a:pt x="6609" y="28028"/>
                    <a:pt x="13014" y="29421"/>
                    <a:pt x="19134" y="30242"/>
                  </a:cubicBezTo>
                  <a:cubicBezTo>
                    <a:pt x="22397" y="30683"/>
                    <a:pt x="25576" y="30957"/>
                    <a:pt x="28659" y="31100"/>
                  </a:cubicBezTo>
                  <a:cubicBezTo>
                    <a:pt x="29159" y="31124"/>
                    <a:pt x="29636" y="31135"/>
                    <a:pt x="30112" y="31159"/>
                  </a:cubicBezTo>
                  <a:cubicBezTo>
                    <a:pt x="30469" y="31159"/>
                    <a:pt x="30826" y="31171"/>
                    <a:pt x="31172" y="31171"/>
                  </a:cubicBezTo>
                  <a:cubicBezTo>
                    <a:pt x="31302" y="31183"/>
                    <a:pt x="31422" y="31183"/>
                    <a:pt x="31529" y="31195"/>
                  </a:cubicBezTo>
                  <a:cubicBezTo>
                    <a:pt x="32315" y="31207"/>
                    <a:pt x="33077" y="31207"/>
                    <a:pt x="33839" y="31207"/>
                  </a:cubicBezTo>
                  <a:cubicBezTo>
                    <a:pt x="48614" y="31147"/>
                    <a:pt x="61199" y="28016"/>
                    <a:pt x="70569" y="24575"/>
                  </a:cubicBezTo>
                  <a:lnTo>
                    <a:pt x="70569" y="6632"/>
                  </a:lnTo>
                  <a:cubicBezTo>
                    <a:pt x="61199" y="3180"/>
                    <a:pt x="48626" y="60"/>
                    <a:pt x="33839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321785" y="2666378"/>
              <a:ext cx="1017631" cy="745457"/>
            </a:xfrm>
            <a:custGeom>
              <a:avLst/>
              <a:gdLst/>
              <a:ahLst/>
              <a:cxnLst/>
              <a:rect l="l" t="t" r="r" b="b"/>
              <a:pathLst>
                <a:path w="42601" h="31207" extrusionOk="0">
                  <a:moveTo>
                    <a:pt x="8490" y="1"/>
                  </a:moveTo>
                  <a:cubicBezTo>
                    <a:pt x="7728" y="1"/>
                    <a:pt x="6966" y="1"/>
                    <a:pt x="6180" y="24"/>
                  </a:cubicBezTo>
                  <a:lnTo>
                    <a:pt x="5823" y="24"/>
                  </a:lnTo>
                  <a:cubicBezTo>
                    <a:pt x="5477" y="36"/>
                    <a:pt x="5120" y="36"/>
                    <a:pt x="4763" y="48"/>
                  </a:cubicBezTo>
                  <a:cubicBezTo>
                    <a:pt x="4287" y="72"/>
                    <a:pt x="3810" y="84"/>
                    <a:pt x="3310" y="108"/>
                  </a:cubicBezTo>
                  <a:cubicBezTo>
                    <a:pt x="2227" y="155"/>
                    <a:pt x="1120" y="227"/>
                    <a:pt x="0" y="310"/>
                  </a:cubicBezTo>
                  <a:lnTo>
                    <a:pt x="0" y="30897"/>
                  </a:lnTo>
                  <a:cubicBezTo>
                    <a:pt x="1120" y="30981"/>
                    <a:pt x="2227" y="31052"/>
                    <a:pt x="3310" y="31100"/>
                  </a:cubicBezTo>
                  <a:cubicBezTo>
                    <a:pt x="3810" y="31124"/>
                    <a:pt x="4287" y="31135"/>
                    <a:pt x="4763" y="31159"/>
                  </a:cubicBezTo>
                  <a:cubicBezTo>
                    <a:pt x="5120" y="31159"/>
                    <a:pt x="5477" y="31171"/>
                    <a:pt x="5823" y="31171"/>
                  </a:cubicBezTo>
                  <a:cubicBezTo>
                    <a:pt x="5953" y="31183"/>
                    <a:pt x="6073" y="31183"/>
                    <a:pt x="6180" y="31195"/>
                  </a:cubicBezTo>
                  <a:cubicBezTo>
                    <a:pt x="6966" y="31207"/>
                    <a:pt x="7728" y="31207"/>
                    <a:pt x="8490" y="31207"/>
                  </a:cubicBezTo>
                  <a:cubicBezTo>
                    <a:pt x="21932" y="31159"/>
                    <a:pt x="33552" y="28552"/>
                    <a:pt x="42601" y="25492"/>
                  </a:cubicBezTo>
                  <a:lnTo>
                    <a:pt x="42601" y="5704"/>
                  </a:lnTo>
                  <a:cubicBezTo>
                    <a:pt x="33552" y="2644"/>
                    <a:pt x="21944" y="60"/>
                    <a:pt x="8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638468" y="2792647"/>
              <a:ext cx="80214" cy="493205"/>
            </a:xfrm>
            <a:custGeom>
              <a:avLst/>
              <a:gdLst/>
              <a:ahLst/>
              <a:cxnLst/>
              <a:rect l="l" t="t" r="r" b="b"/>
              <a:pathLst>
                <a:path w="3358" h="20647" extrusionOk="0">
                  <a:moveTo>
                    <a:pt x="1322" y="1"/>
                  </a:moveTo>
                  <a:cubicBezTo>
                    <a:pt x="596" y="1"/>
                    <a:pt x="0" y="596"/>
                    <a:pt x="0" y="1334"/>
                  </a:cubicBezTo>
                  <a:lnTo>
                    <a:pt x="0" y="19313"/>
                  </a:lnTo>
                  <a:cubicBezTo>
                    <a:pt x="0" y="20051"/>
                    <a:pt x="596" y="20646"/>
                    <a:pt x="1322" y="20646"/>
                  </a:cubicBezTo>
                  <a:lnTo>
                    <a:pt x="3358" y="20646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1314975" y="2977536"/>
              <a:ext cx="943700" cy="123164"/>
            </a:xfrm>
            <a:custGeom>
              <a:avLst/>
              <a:gdLst/>
              <a:ahLst/>
              <a:cxnLst/>
              <a:rect l="l" t="t" r="r" b="b"/>
              <a:pathLst>
                <a:path w="39506" h="5156" extrusionOk="0">
                  <a:moveTo>
                    <a:pt x="19753" y="0"/>
                  </a:moveTo>
                  <a:lnTo>
                    <a:pt x="0" y="2572"/>
                  </a:lnTo>
                  <a:lnTo>
                    <a:pt x="19753" y="5155"/>
                  </a:lnTo>
                  <a:lnTo>
                    <a:pt x="39505" y="2572"/>
                  </a:lnTo>
                  <a:lnTo>
                    <a:pt x="19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807275" y="2849547"/>
              <a:ext cx="378856" cy="378856"/>
            </a:xfrm>
            <a:custGeom>
              <a:avLst/>
              <a:gdLst/>
              <a:ahLst/>
              <a:cxnLst/>
              <a:rect l="l" t="t" r="r" b="b"/>
              <a:pathLst>
                <a:path w="15860" h="15860" extrusionOk="0">
                  <a:moveTo>
                    <a:pt x="7930" y="0"/>
                  </a:moveTo>
                  <a:cubicBezTo>
                    <a:pt x="3548" y="0"/>
                    <a:pt x="0" y="3560"/>
                    <a:pt x="0" y="7930"/>
                  </a:cubicBezTo>
                  <a:cubicBezTo>
                    <a:pt x="0" y="12311"/>
                    <a:pt x="3548" y="15859"/>
                    <a:pt x="7930" y="15859"/>
                  </a:cubicBezTo>
                  <a:cubicBezTo>
                    <a:pt x="12311" y="15859"/>
                    <a:pt x="15859" y="12311"/>
                    <a:pt x="15859" y="7930"/>
                  </a:cubicBezTo>
                  <a:cubicBezTo>
                    <a:pt x="15859" y="3560"/>
                    <a:pt x="12311" y="0"/>
                    <a:pt x="7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1165;p37">
            <a:extLst>
              <a:ext uri="{FF2B5EF4-FFF2-40B4-BE49-F238E27FC236}">
                <a16:creationId xmlns:a16="http://schemas.microsoft.com/office/drawing/2014/main" id="{401EF504-C164-42E1-85F6-2D4A48760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86" y="303069"/>
            <a:ext cx="736068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after cleaning</a:t>
            </a:r>
          </a:p>
        </p:txBody>
      </p:sp>
      <p:sp>
        <p:nvSpPr>
          <p:cNvPr id="59" name="Google Shape;1165;p37">
            <a:extLst>
              <a:ext uri="{FF2B5EF4-FFF2-40B4-BE49-F238E27FC236}">
                <a16:creationId xmlns:a16="http://schemas.microsoft.com/office/drawing/2014/main" id="{E0C7F502-4BCB-4DCE-A84C-CC89B771EBC0}"/>
              </a:ext>
            </a:extLst>
          </p:cNvPr>
          <p:cNvSpPr txBox="1">
            <a:spLocks/>
          </p:cNvSpPr>
          <p:nvPr/>
        </p:nvSpPr>
        <p:spPr>
          <a:xfrm>
            <a:off x="106114" y="3865982"/>
            <a:ext cx="736068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800" dirty="0">
                <a:solidFill>
                  <a:srgbClr val="23295F"/>
                </a:solidFill>
              </a:rPr>
              <a:t>7078 rows X 10 columns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09E6EE-B405-4ADF-A5E0-565398E6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8" y="889666"/>
            <a:ext cx="775335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62261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AA52007-F6B4-4194-9B22-BCABC3B88CFE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597" name="Google Shape;597;p26"/>
          <p:cNvGrpSpPr/>
          <p:nvPr/>
        </p:nvGrpSpPr>
        <p:grpSpPr>
          <a:xfrm>
            <a:off x="1476321" y="3854971"/>
            <a:ext cx="5714682" cy="637673"/>
            <a:chOff x="1476321" y="3702571"/>
            <a:chExt cx="5714682" cy="637673"/>
          </a:xfrm>
        </p:grpSpPr>
        <p:sp>
          <p:nvSpPr>
            <p:cNvPr id="598" name="Google Shape;598;p26"/>
            <p:cNvSpPr/>
            <p:nvPr/>
          </p:nvSpPr>
          <p:spPr>
            <a:xfrm>
              <a:off x="1687050" y="3702585"/>
              <a:ext cx="5108427" cy="637240"/>
            </a:xfrm>
            <a:custGeom>
              <a:avLst/>
              <a:gdLst/>
              <a:ahLst/>
              <a:cxnLst/>
              <a:rect l="l" t="t" r="r" b="b"/>
              <a:pathLst>
                <a:path w="150281" h="29005" extrusionOk="0">
                  <a:moveTo>
                    <a:pt x="0" y="1"/>
                  </a:moveTo>
                  <a:lnTo>
                    <a:pt x="0" y="29004"/>
                  </a:lnTo>
                  <a:lnTo>
                    <a:pt x="150281" y="29004"/>
                  </a:lnTo>
                  <a:lnTo>
                    <a:pt x="1502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1476321" y="3817872"/>
              <a:ext cx="406667" cy="406695"/>
            </a:xfrm>
            <a:custGeom>
              <a:avLst/>
              <a:gdLst/>
              <a:ahLst/>
              <a:cxnLst/>
              <a:rect l="l" t="t" r="r" b="b"/>
              <a:pathLst>
                <a:path w="14264" h="14265" extrusionOk="0">
                  <a:moveTo>
                    <a:pt x="7132" y="1"/>
                  </a:moveTo>
                  <a:cubicBezTo>
                    <a:pt x="3191" y="1"/>
                    <a:pt x="0" y="3192"/>
                    <a:pt x="0" y="7133"/>
                  </a:cubicBezTo>
                  <a:cubicBezTo>
                    <a:pt x="0" y="11074"/>
                    <a:pt x="3191" y="14265"/>
                    <a:pt x="7132" y="14265"/>
                  </a:cubicBezTo>
                  <a:cubicBezTo>
                    <a:pt x="11073" y="14265"/>
                    <a:pt x="14264" y="11074"/>
                    <a:pt x="14264" y="7133"/>
                  </a:cubicBezTo>
                  <a:cubicBezTo>
                    <a:pt x="14264" y="3192"/>
                    <a:pt x="11073" y="1"/>
                    <a:pt x="7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dirty="0"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6409992" y="3702571"/>
              <a:ext cx="781011" cy="637673"/>
            </a:xfrm>
            <a:custGeom>
              <a:avLst/>
              <a:gdLst/>
              <a:ahLst/>
              <a:cxnLst/>
              <a:rect l="l" t="t" r="r" b="b"/>
              <a:pathLst>
                <a:path w="35553" h="29028" extrusionOk="0">
                  <a:moveTo>
                    <a:pt x="1" y="1"/>
                  </a:moveTo>
                  <a:cubicBezTo>
                    <a:pt x="262" y="894"/>
                    <a:pt x="703" y="2465"/>
                    <a:pt x="1060" y="3513"/>
                  </a:cubicBezTo>
                  <a:lnTo>
                    <a:pt x="2858" y="3513"/>
                  </a:lnTo>
                  <a:cubicBezTo>
                    <a:pt x="4811" y="13467"/>
                    <a:pt x="8883" y="23408"/>
                    <a:pt x="17086" y="28826"/>
                  </a:cubicBezTo>
                  <a:cubicBezTo>
                    <a:pt x="17288" y="28957"/>
                    <a:pt x="17527" y="29028"/>
                    <a:pt x="17765" y="29028"/>
                  </a:cubicBezTo>
                  <a:cubicBezTo>
                    <a:pt x="17860" y="29028"/>
                    <a:pt x="17943" y="29016"/>
                    <a:pt x="18038" y="28992"/>
                  </a:cubicBezTo>
                  <a:cubicBezTo>
                    <a:pt x="18181" y="28968"/>
                    <a:pt x="18324" y="28909"/>
                    <a:pt x="18443" y="28826"/>
                  </a:cubicBezTo>
                  <a:cubicBezTo>
                    <a:pt x="18467" y="28802"/>
                    <a:pt x="18479" y="28790"/>
                    <a:pt x="18479" y="28790"/>
                  </a:cubicBezTo>
                  <a:cubicBezTo>
                    <a:pt x="26682" y="23373"/>
                    <a:pt x="30754" y="13455"/>
                    <a:pt x="32695" y="3513"/>
                  </a:cubicBezTo>
                  <a:lnTo>
                    <a:pt x="34529" y="3513"/>
                  </a:lnTo>
                  <a:cubicBezTo>
                    <a:pt x="34886" y="2429"/>
                    <a:pt x="35314" y="822"/>
                    <a:pt x="355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26"/>
            <p:cNvSpPr txBox="1"/>
            <p:nvPr/>
          </p:nvSpPr>
          <p:spPr>
            <a:xfrm>
              <a:off x="2423513" y="3927555"/>
              <a:ext cx="31956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Number of </a:t>
              </a:r>
              <a:r>
                <a:rPr lang="en-US" sz="1700" dirty="0">
                  <a:solidFill>
                    <a:schemeClr val="accent5"/>
                  </a:solidFill>
                  <a:latin typeface="Fira Sans Extra Condensed Medium"/>
                  <a:sym typeface="Fira Sans Extra Condensed Medium"/>
                </a:rPr>
                <a:t>alerts by </a:t>
              </a:r>
              <a:r>
                <a:rPr lang="en-US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distance</a:t>
              </a:r>
              <a:endParaRPr sz="12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4" name="Google Shape;604;p26"/>
          <p:cNvGrpSpPr/>
          <p:nvPr/>
        </p:nvGrpSpPr>
        <p:grpSpPr>
          <a:xfrm>
            <a:off x="1476321" y="3191926"/>
            <a:ext cx="6191378" cy="871495"/>
            <a:chOff x="1476321" y="3039526"/>
            <a:chExt cx="6191378" cy="871495"/>
          </a:xfrm>
        </p:grpSpPr>
        <p:sp>
          <p:nvSpPr>
            <p:cNvPr id="605" name="Google Shape;605;p26"/>
            <p:cNvSpPr/>
            <p:nvPr/>
          </p:nvSpPr>
          <p:spPr>
            <a:xfrm>
              <a:off x="1687050" y="3065418"/>
              <a:ext cx="4955461" cy="638800"/>
            </a:xfrm>
            <a:custGeom>
              <a:avLst/>
              <a:gdLst/>
              <a:ahLst/>
              <a:cxnLst/>
              <a:rect l="l" t="t" r="r" b="b"/>
              <a:pathLst>
                <a:path w="145781" h="29076" extrusionOk="0">
                  <a:moveTo>
                    <a:pt x="0" y="0"/>
                  </a:moveTo>
                  <a:lnTo>
                    <a:pt x="0" y="29075"/>
                  </a:lnTo>
                  <a:lnTo>
                    <a:pt x="145780" y="29075"/>
                  </a:lnTo>
                  <a:lnTo>
                    <a:pt x="145780" y="0"/>
                  </a:lnTo>
                  <a:close/>
                </a:path>
              </a:pathLst>
            </a:custGeom>
            <a:solidFill>
              <a:srgbClr val="EEEEEE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1476321" y="3181499"/>
              <a:ext cx="406667" cy="406667"/>
            </a:xfrm>
            <a:custGeom>
              <a:avLst/>
              <a:gdLst/>
              <a:ahLst/>
              <a:cxnLst/>
              <a:rect l="l" t="t" r="r" b="b"/>
              <a:pathLst>
                <a:path w="14264" h="14264" extrusionOk="0">
                  <a:moveTo>
                    <a:pt x="7132" y="0"/>
                  </a:moveTo>
                  <a:cubicBezTo>
                    <a:pt x="3191" y="0"/>
                    <a:pt x="0" y="3191"/>
                    <a:pt x="0" y="7132"/>
                  </a:cubicBezTo>
                  <a:cubicBezTo>
                    <a:pt x="0" y="11073"/>
                    <a:pt x="3191" y="14264"/>
                    <a:pt x="7132" y="14264"/>
                  </a:cubicBezTo>
                  <a:cubicBezTo>
                    <a:pt x="11073" y="14264"/>
                    <a:pt x="14264" y="11073"/>
                    <a:pt x="14264" y="7132"/>
                  </a:cubicBezTo>
                  <a:cubicBezTo>
                    <a:pt x="14264" y="3191"/>
                    <a:pt x="11073" y="0"/>
                    <a:pt x="7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dirty="0"/>
            </a:p>
          </p:txBody>
        </p:sp>
        <p:sp>
          <p:nvSpPr>
            <p:cNvPr id="609" name="Google Shape;609;p26"/>
            <p:cNvSpPr txBox="1"/>
            <p:nvPr/>
          </p:nvSpPr>
          <p:spPr>
            <a:xfrm>
              <a:off x="2423512" y="3244670"/>
              <a:ext cx="3478265" cy="234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Do </a:t>
              </a:r>
              <a:r>
                <a:rPr lang="en-US" sz="1700" dirty="0">
                  <a:solidFill>
                    <a:schemeClr val="accent4"/>
                  </a:solidFill>
                  <a:latin typeface="Fira Sans Extra Condensed Medium"/>
                  <a:sym typeface="Fira Sans Extra Condensed Medium"/>
                </a:rPr>
                <a:t>most alerts occur on round hours </a:t>
              </a:r>
              <a:r>
                <a:rPr lang="en-US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?</a:t>
              </a:r>
              <a:endParaRPr sz="12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5926229" y="3039526"/>
              <a:ext cx="527066" cy="871495"/>
            </a:xfrm>
            <a:custGeom>
              <a:avLst/>
              <a:gdLst/>
              <a:ahLst/>
              <a:cxnLst/>
              <a:rect l="l" t="t" r="r" b="b"/>
              <a:pathLst>
                <a:path w="23993" h="39672" extrusionOk="0">
                  <a:moveTo>
                    <a:pt x="17336" y="0"/>
                  </a:moveTo>
                  <a:cubicBezTo>
                    <a:pt x="8300" y="9728"/>
                    <a:pt x="1" y="23932"/>
                    <a:pt x="6740" y="39672"/>
                  </a:cubicBezTo>
                  <a:lnTo>
                    <a:pt x="23992" y="28409"/>
                  </a:lnTo>
                  <a:cubicBezTo>
                    <a:pt x="19218" y="15264"/>
                    <a:pt x="17336" y="0"/>
                    <a:pt x="173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7140391" y="3039526"/>
              <a:ext cx="527308" cy="871495"/>
            </a:xfrm>
            <a:custGeom>
              <a:avLst/>
              <a:gdLst/>
              <a:ahLst/>
              <a:cxnLst/>
              <a:rect l="l" t="t" r="r" b="b"/>
              <a:pathLst>
                <a:path w="24004" h="39672" extrusionOk="0">
                  <a:moveTo>
                    <a:pt x="6656" y="0"/>
                  </a:moveTo>
                  <a:cubicBezTo>
                    <a:pt x="6656" y="0"/>
                    <a:pt x="4775" y="15264"/>
                    <a:pt x="1" y="28409"/>
                  </a:cubicBezTo>
                  <a:lnTo>
                    <a:pt x="17253" y="39672"/>
                  </a:lnTo>
                  <a:cubicBezTo>
                    <a:pt x="24004" y="23932"/>
                    <a:pt x="15705" y="9728"/>
                    <a:pt x="6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6280773" y="3065925"/>
              <a:ext cx="1039436" cy="641276"/>
            </a:xfrm>
            <a:custGeom>
              <a:avLst/>
              <a:gdLst/>
              <a:ahLst/>
              <a:cxnLst/>
              <a:rect l="l" t="t" r="r" b="b"/>
              <a:pathLst>
                <a:path w="47317" h="29017" extrusionOk="0">
                  <a:moveTo>
                    <a:pt x="1" y="1"/>
                  </a:moveTo>
                  <a:cubicBezTo>
                    <a:pt x="965" y="9073"/>
                    <a:pt x="2835" y="18753"/>
                    <a:pt x="5883" y="29016"/>
                  </a:cubicBezTo>
                  <a:lnTo>
                    <a:pt x="41435" y="29016"/>
                  </a:lnTo>
                  <a:cubicBezTo>
                    <a:pt x="44471" y="18753"/>
                    <a:pt x="46352" y="9073"/>
                    <a:pt x="4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3" name="Google Shape;613;p26"/>
          <p:cNvGrpSpPr/>
          <p:nvPr/>
        </p:nvGrpSpPr>
        <p:grpSpPr>
          <a:xfrm>
            <a:off x="1476321" y="1309150"/>
            <a:ext cx="5701358" cy="639058"/>
            <a:chOff x="1476321" y="1156750"/>
            <a:chExt cx="5701358" cy="639058"/>
          </a:xfrm>
        </p:grpSpPr>
        <p:sp>
          <p:nvSpPr>
            <p:cNvPr id="614" name="Google Shape;614;p26"/>
            <p:cNvSpPr/>
            <p:nvPr/>
          </p:nvSpPr>
          <p:spPr>
            <a:xfrm>
              <a:off x="1687050" y="1156750"/>
              <a:ext cx="5113696" cy="638800"/>
            </a:xfrm>
            <a:custGeom>
              <a:avLst/>
              <a:gdLst/>
              <a:ahLst/>
              <a:cxnLst/>
              <a:rect l="l" t="t" r="r" b="b"/>
              <a:pathLst>
                <a:path w="150436" h="29076" extrusionOk="0">
                  <a:moveTo>
                    <a:pt x="0" y="1"/>
                  </a:moveTo>
                  <a:lnTo>
                    <a:pt x="0" y="29076"/>
                  </a:lnTo>
                  <a:lnTo>
                    <a:pt x="150436" y="29076"/>
                  </a:lnTo>
                  <a:lnTo>
                    <a:pt x="1504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1476321" y="1272832"/>
              <a:ext cx="406667" cy="406667"/>
            </a:xfrm>
            <a:custGeom>
              <a:avLst/>
              <a:gdLst/>
              <a:ahLst/>
              <a:cxnLst/>
              <a:rect l="l" t="t" r="r" b="b"/>
              <a:pathLst>
                <a:path w="14264" h="14264" extrusionOk="0">
                  <a:moveTo>
                    <a:pt x="7132" y="0"/>
                  </a:moveTo>
                  <a:cubicBezTo>
                    <a:pt x="3191" y="0"/>
                    <a:pt x="0" y="3191"/>
                    <a:pt x="0" y="7132"/>
                  </a:cubicBezTo>
                  <a:cubicBezTo>
                    <a:pt x="0" y="11073"/>
                    <a:pt x="3191" y="14264"/>
                    <a:pt x="7132" y="14264"/>
                  </a:cubicBezTo>
                  <a:cubicBezTo>
                    <a:pt x="11073" y="14264"/>
                    <a:pt x="14264" y="11073"/>
                    <a:pt x="14264" y="7132"/>
                  </a:cubicBezTo>
                  <a:cubicBezTo>
                    <a:pt x="14264" y="3191"/>
                    <a:pt x="11073" y="0"/>
                    <a:pt x="7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dirty="0"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6423337" y="1158125"/>
              <a:ext cx="754342" cy="637683"/>
            </a:xfrm>
            <a:custGeom>
              <a:avLst/>
              <a:gdLst/>
              <a:ahLst/>
              <a:cxnLst/>
              <a:rect l="l" t="t" r="r" b="b"/>
              <a:pathLst>
                <a:path w="34339" h="28933" extrusionOk="0">
                  <a:moveTo>
                    <a:pt x="17170" y="1"/>
                  </a:moveTo>
                  <a:cubicBezTo>
                    <a:pt x="13645" y="2811"/>
                    <a:pt x="5847" y="12836"/>
                    <a:pt x="1" y="28933"/>
                  </a:cubicBezTo>
                  <a:lnTo>
                    <a:pt x="34338" y="28933"/>
                  </a:lnTo>
                  <a:cubicBezTo>
                    <a:pt x="28480" y="12836"/>
                    <a:pt x="20682" y="2811"/>
                    <a:pt x="17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26"/>
            <p:cNvSpPr txBox="1"/>
            <p:nvPr/>
          </p:nvSpPr>
          <p:spPr>
            <a:xfrm>
              <a:off x="2423513" y="1359914"/>
              <a:ext cx="31956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Number of alerts by district</a:t>
              </a:r>
              <a:endParaRPr sz="12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0" name="Google Shape;620;p26"/>
          <p:cNvGrpSpPr/>
          <p:nvPr/>
        </p:nvGrpSpPr>
        <p:grpSpPr>
          <a:xfrm>
            <a:off x="1476321" y="1946108"/>
            <a:ext cx="5845977" cy="637167"/>
            <a:chOff x="1476321" y="1793708"/>
            <a:chExt cx="5845977" cy="637167"/>
          </a:xfrm>
        </p:grpSpPr>
        <p:sp>
          <p:nvSpPr>
            <p:cNvPr id="621" name="Google Shape;621;p26"/>
            <p:cNvSpPr/>
            <p:nvPr/>
          </p:nvSpPr>
          <p:spPr>
            <a:xfrm>
              <a:off x="1687050" y="1794071"/>
              <a:ext cx="4955461" cy="636427"/>
            </a:xfrm>
            <a:custGeom>
              <a:avLst/>
              <a:gdLst/>
              <a:ahLst/>
              <a:cxnLst/>
              <a:rect l="l" t="t" r="r" b="b"/>
              <a:pathLst>
                <a:path w="145781" h="28968" extrusionOk="0">
                  <a:moveTo>
                    <a:pt x="0" y="0"/>
                  </a:moveTo>
                  <a:lnTo>
                    <a:pt x="0" y="28968"/>
                  </a:lnTo>
                  <a:lnTo>
                    <a:pt x="145780" y="28968"/>
                  </a:lnTo>
                  <a:lnTo>
                    <a:pt x="145780" y="0"/>
                  </a:lnTo>
                  <a:close/>
                </a:path>
              </a:pathLst>
            </a:custGeom>
            <a:solidFill>
              <a:srgbClr val="EEEEEE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1476321" y="1908966"/>
              <a:ext cx="406667" cy="406667"/>
            </a:xfrm>
            <a:custGeom>
              <a:avLst/>
              <a:gdLst/>
              <a:ahLst/>
              <a:cxnLst/>
              <a:rect l="l" t="t" r="r" b="b"/>
              <a:pathLst>
                <a:path w="14264" h="14264" extrusionOk="0">
                  <a:moveTo>
                    <a:pt x="7132" y="0"/>
                  </a:moveTo>
                  <a:cubicBezTo>
                    <a:pt x="3191" y="0"/>
                    <a:pt x="0" y="3191"/>
                    <a:pt x="0" y="7132"/>
                  </a:cubicBezTo>
                  <a:cubicBezTo>
                    <a:pt x="0" y="11073"/>
                    <a:pt x="3191" y="14264"/>
                    <a:pt x="7132" y="14264"/>
                  </a:cubicBezTo>
                  <a:cubicBezTo>
                    <a:pt x="11073" y="14264"/>
                    <a:pt x="14264" y="11073"/>
                    <a:pt x="14264" y="7132"/>
                  </a:cubicBezTo>
                  <a:cubicBezTo>
                    <a:pt x="14264" y="3191"/>
                    <a:pt x="11073" y="0"/>
                    <a:pt x="7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dirty="0"/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6278688" y="1793708"/>
              <a:ext cx="1043610" cy="637167"/>
            </a:xfrm>
            <a:custGeom>
              <a:avLst/>
              <a:gdLst/>
              <a:ahLst/>
              <a:cxnLst/>
              <a:rect l="l" t="t" r="r" b="b"/>
              <a:pathLst>
                <a:path w="47507" h="29005" extrusionOk="0">
                  <a:moveTo>
                    <a:pt x="6585" y="1"/>
                  </a:moveTo>
                  <a:cubicBezTo>
                    <a:pt x="3620" y="8157"/>
                    <a:pt x="1155" y="17872"/>
                    <a:pt x="1" y="29005"/>
                  </a:cubicBezTo>
                  <a:lnTo>
                    <a:pt x="47507" y="29005"/>
                  </a:lnTo>
                  <a:cubicBezTo>
                    <a:pt x="46352" y="17872"/>
                    <a:pt x="43887" y="8157"/>
                    <a:pt x="40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6"/>
            <p:cNvSpPr txBox="1"/>
            <p:nvPr/>
          </p:nvSpPr>
          <p:spPr>
            <a:xfrm>
              <a:off x="2423513" y="1997066"/>
              <a:ext cx="31956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Number </a:t>
              </a:r>
              <a:r>
                <a:rPr lang="en-US" sz="1700" dirty="0">
                  <a:solidFill>
                    <a:schemeClr val="accent2"/>
                  </a:solidFill>
                  <a:latin typeface="Fira Sans Extra Condensed Medium"/>
                  <a:sym typeface="Fira Sans Extra Condensed Medium"/>
                </a:rPr>
                <a:t>of alerts by </a:t>
              </a:r>
              <a:r>
                <a:rPr lang="en-US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date</a:t>
              </a:r>
              <a:endParaRPr sz="1200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7" name="Google Shape;627;p26"/>
          <p:cNvGrpSpPr/>
          <p:nvPr/>
        </p:nvGrpSpPr>
        <p:grpSpPr>
          <a:xfrm>
            <a:off x="1476321" y="2583275"/>
            <a:ext cx="5868339" cy="635849"/>
            <a:chOff x="1476321" y="2430875"/>
            <a:chExt cx="5868339" cy="635849"/>
          </a:xfrm>
        </p:grpSpPr>
        <p:sp>
          <p:nvSpPr>
            <p:cNvPr id="628" name="Google Shape;628;p26"/>
            <p:cNvSpPr/>
            <p:nvPr/>
          </p:nvSpPr>
          <p:spPr>
            <a:xfrm>
              <a:off x="1687050" y="2431491"/>
              <a:ext cx="4955461" cy="634098"/>
            </a:xfrm>
            <a:custGeom>
              <a:avLst/>
              <a:gdLst/>
              <a:ahLst/>
              <a:cxnLst/>
              <a:rect l="l" t="t" r="r" b="b"/>
              <a:pathLst>
                <a:path w="145781" h="28862" extrusionOk="0">
                  <a:moveTo>
                    <a:pt x="0" y="1"/>
                  </a:moveTo>
                  <a:lnTo>
                    <a:pt x="0" y="28861"/>
                  </a:lnTo>
                  <a:lnTo>
                    <a:pt x="145780" y="28861"/>
                  </a:lnTo>
                  <a:lnTo>
                    <a:pt x="1457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1476321" y="2545205"/>
              <a:ext cx="406667" cy="406702"/>
            </a:xfrm>
            <a:custGeom>
              <a:avLst/>
              <a:gdLst/>
              <a:ahLst/>
              <a:cxnLst/>
              <a:rect l="l" t="t" r="r" b="b"/>
              <a:pathLst>
                <a:path w="14264" h="14264" extrusionOk="0">
                  <a:moveTo>
                    <a:pt x="7132" y="0"/>
                  </a:moveTo>
                  <a:cubicBezTo>
                    <a:pt x="3191" y="0"/>
                    <a:pt x="0" y="3191"/>
                    <a:pt x="0" y="7132"/>
                  </a:cubicBezTo>
                  <a:cubicBezTo>
                    <a:pt x="0" y="11073"/>
                    <a:pt x="3191" y="14264"/>
                    <a:pt x="7132" y="14264"/>
                  </a:cubicBezTo>
                  <a:cubicBezTo>
                    <a:pt x="11073" y="14264"/>
                    <a:pt x="14264" y="11073"/>
                    <a:pt x="14264" y="7132"/>
                  </a:cubicBezTo>
                  <a:cubicBezTo>
                    <a:pt x="14264" y="3191"/>
                    <a:pt x="11073" y="0"/>
                    <a:pt x="7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dirty="0"/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6256324" y="2430875"/>
              <a:ext cx="1088336" cy="635849"/>
            </a:xfrm>
            <a:custGeom>
              <a:avLst/>
              <a:gdLst/>
              <a:ahLst/>
              <a:cxnLst/>
              <a:rect l="l" t="t" r="r" b="b"/>
              <a:pathLst>
                <a:path w="49543" h="28945" extrusionOk="0">
                  <a:moveTo>
                    <a:pt x="1025" y="1"/>
                  </a:moveTo>
                  <a:cubicBezTo>
                    <a:pt x="108" y="8787"/>
                    <a:pt x="1" y="18467"/>
                    <a:pt x="1120" y="28945"/>
                  </a:cubicBezTo>
                  <a:lnTo>
                    <a:pt x="48435" y="28945"/>
                  </a:lnTo>
                  <a:cubicBezTo>
                    <a:pt x="49543" y="18467"/>
                    <a:pt x="49447" y="8787"/>
                    <a:pt x="48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26"/>
            <p:cNvSpPr txBox="1"/>
            <p:nvPr/>
          </p:nvSpPr>
          <p:spPr>
            <a:xfrm>
              <a:off x="2423513" y="2607504"/>
              <a:ext cx="31956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700" dirty="0">
                  <a:solidFill>
                    <a:schemeClr val="accent3"/>
                  </a:solidFill>
                  <a:latin typeface="Fira Sans Extra Condensed Medium"/>
                  <a:ea typeface="Roboto"/>
                  <a:cs typeface="Roboto"/>
                  <a:sym typeface="Fira Sans Extra Condensed Medium"/>
                </a:rPr>
                <a:t>Number </a:t>
              </a:r>
              <a:r>
                <a:rPr lang="en-US" sz="1700" dirty="0">
                  <a:solidFill>
                    <a:schemeClr val="accent3"/>
                  </a:solidFill>
                  <a:latin typeface="Fira Sans Extra Condensed Medium"/>
                  <a:ea typeface="Roboto"/>
                  <a:sym typeface="Fira Sans Extra Condensed Medium"/>
                </a:rPr>
                <a:t>of alerts </a:t>
              </a:r>
              <a:r>
                <a:rPr lang="en-US" sz="1700" dirty="0">
                  <a:solidFill>
                    <a:schemeClr val="accent3"/>
                  </a:solidFill>
                  <a:latin typeface="Fira Sans Extra Condensed Medium"/>
                  <a:ea typeface="Roboto"/>
                  <a:cs typeface="Roboto"/>
                  <a:sym typeface="Fira Sans Extra Condensed Medium"/>
                </a:rPr>
                <a:t>by time</a:t>
              </a:r>
              <a:endParaRPr sz="1200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5" name="Google Shape;635;p26"/>
          <p:cNvSpPr/>
          <p:nvPr/>
        </p:nvSpPr>
        <p:spPr>
          <a:xfrm>
            <a:off x="6299228" y="2314384"/>
            <a:ext cx="15443" cy="89474"/>
          </a:xfrm>
          <a:custGeom>
            <a:avLst/>
            <a:gdLst/>
            <a:ahLst/>
            <a:cxnLst/>
            <a:rect l="l" t="t" r="r" b="b"/>
            <a:pathLst>
              <a:path w="703" h="4073" extrusionOk="0">
                <a:moveTo>
                  <a:pt x="703" y="1"/>
                </a:moveTo>
                <a:lnTo>
                  <a:pt x="703" y="1"/>
                </a:lnTo>
                <a:cubicBezTo>
                  <a:pt x="441" y="1358"/>
                  <a:pt x="215" y="2716"/>
                  <a:pt x="0" y="4073"/>
                </a:cubicBezTo>
                <a:cubicBezTo>
                  <a:pt x="215" y="2716"/>
                  <a:pt x="453" y="1358"/>
                  <a:pt x="703" y="1"/>
                </a:cubicBezTo>
                <a:close/>
              </a:path>
            </a:pathLst>
          </a:custGeom>
          <a:solidFill>
            <a:srgbClr val="FFB0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26"/>
          <p:cNvSpPr/>
          <p:nvPr/>
        </p:nvSpPr>
        <p:spPr>
          <a:xfrm>
            <a:off x="6299185" y="2314365"/>
            <a:ext cx="15445" cy="89484"/>
          </a:xfrm>
          <a:custGeom>
            <a:avLst/>
            <a:gdLst/>
            <a:ahLst/>
            <a:cxnLst/>
            <a:rect l="l" t="t" r="r" b="b"/>
            <a:pathLst>
              <a:path w="703" h="4073" extrusionOk="0">
                <a:moveTo>
                  <a:pt x="703" y="0"/>
                </a:moveTo>
                <a:cubicBezTo>
                  <a:pt x="453" y="1346"/>
                  <a:pt x="215" y="2715"/>
                  <a:pt x="0" y="4072"/>
                </a:cubicBezTo>
                <a:cubicBezTo>
                  <a:pt x="215" y="2715"/>
                  <a:pt x="453" y="1358"/>
                  <a:pt x="703" y="0"/>
                </a:cubicBezTo>
                <a:close/>
              </a:path>
            </a:pathLst>
          </a:custGeom>
          <a:solidFill>
            <a:srgbClr val="FFB0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1165;p37">
            <a:extLst>
              <a:ext uri="{FF2B5EF4-FFF2-40B4-BE49-F238E27FC236}">
                <a16:creationId xmlns:a16="http://schemas.microsoft.com/office/drawing/2014/main" id="{18A3042C-2FDD-4478-853D-D63CCA7A7164}"/>
              </a:ext>
            </a:extLst>
          </p:cNvPr>
          <p:cNvSpPr txBox="1">
            <a:spLocks/>
          </p:cNvSpPr>
          <p:nvPr/>
        </p:nvSpPr>
        <p:spPr>
          <a:xfrm>
            <a:off x="233186" y="303069"/>
            <a:ext cx="736068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Visualization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FF905EE-A5E6-4887-857B-98CA989DC3C4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170" name="Google Shape;1170;p38"/>
          <p:cNvGrpSpPr/>
          <p:nvPr/>
        </p:nvGrpSpPr>
        <p:grpSpPr>
          <a:xfrm>
            <a:off x="1354303" y="-281644"/>
            <a:ext cx="7729430" cy="3786537"/>
            <a:chOff x="697078" y="203511"/>
            <a:chExt cx="7729430" cy="3786537"/>
          </a:xfrm>
        </p:grpSpPr>
        <p:sp>
          <p:nvSpPr>
            <p:cNvPr id="1171" name="Google Shape;1171;p38"/>
            <p:cNvSpPr/>
            <p:nvPr/>
          </p:nvSpPr>
          <p:spPr>
            <a:xfrm rot="503487">
              <a:off x="867604" y="680752"/>
              <a:ext cx="6748201" cy="2832055"/>
            </a:xfrm>
            <a:custGeom>
              <a:avLst/>
              <a:gdLst/>
              <a:ahLst/>
              <a:cxnLst/>
              <a:rect l="l" t="t" r="r" b="b"/>
              <a:pathLst>
                <a:path w="224969" h="94414" extrusionOk="0">
                  <a:moveTo>
                    <a:pt x="216301" y="1"/>
                  </a:moveTo>
                  <a:cubicBezTo>
                    <a:pt x="215622" y="394"/>
                    <a:pt x="214944" y="787"/>
                    <a:pt x="214289" y="1204"/>
                  </a:cubicBezTo>
                  <a:cubicBezTo>
                    <a:pt x="211693" y="2835"/>
                    <a:pt x="209348" y="4668"/>
                    <a:pt x="207109" y="6561"/>
                  </a:cubicBezTo>
                  <a:cubicBezTo>
                    <a:pt x="204871" y="8478"/>
                    <a:pt x="202835" y="10431"/>
                    <a:pt x="200847" y="12336"/>
                  </a:cubicBezTo>
                  <a:cubicBezTo>
                    <a:pt x="196858" y="16158"/>
                    <a:pt x="193048" y="19789"/>
                    <a:pt x="188929" y="22516"/>
                  </a:cubicBezTo>
                  <a:cubicBezTo>
                    <a:pt x="187893" y="23170"/>
                    <a:pt x="186857" y="23813"/>
                    <a:pt x="185785" y="24349"/>
                  </a:cubicBezTo>
                  <a:cubicBezTo>
                    <a:pt x="184726" y="24921"/>
                    <a:pt x="183618" y="25385"/>
                    <a:pt x="182487" y="25826"/>
                  </a:cubicBezTo>
                  <a:cubicBezTo>
                    <a:pt x="181344" y="26266"/>
                    <a:pt x="180154" y="26635"/>
                    <a:pt x="178951" y="26980"/>
                  </a:cubicBezTo>
                  <a:cubicBezTo>
                    <a:pt x="177725" y="27314"/>
                    <a:pt x="176499" y="27612"/>
                    <a:pt x="175225" y="27873"/>
                  </a:cubicBezTo>
                  <a:cubicBezTo>
                    <a:pt x="170141" y="28933"/>
                    <a:pt x="164699" y="29469"/>
                    <a:pt x="159068" y="30386"/>
                  </a:cubicBezTo>
                  <a:cubicBezTo>
                    <a:pt x="156258" y="30850"/>
                    <a:pt x="153388" y="31421"/>
                    <a:pt x="150507" y="32243"/>
                  </a:cubicBezTo>
                  <a:cubicBezTo>
                    <a:pt x="149067" y="32648"/>
                    <a:pt x="147626" y="33136"/>
                    <a:pt x="146197" y="33684"/>
                  </a:cubicBezTo>
                  <a:cubicBezTo>
                    <a:pt x="144768" y="34267"/>
                    <a:pt x="143352" y="34898"/>
                    <a:pt x="141982" y="35648"/>
                  </a:cubicBezTo>
                  <a:cubicBezTo>
                    <a:pt x="139220" y="37136"/>
                    <a:pt x="136660" y="39089"/>
                    <a:pt x="134446" y="41208"/>
                  </a:cubicBezTo>
                  <a:cubicBezTo>
                    <a:pt x="132231" y="43340"/>
                    <a:pt x="130326" y="45661"/>
                    <a:pt x="128600" y="47983"/>
                  </a:cubicBezTo>
                  <a:cubicBezTo>
                    <a:pt x="125159" y="52638"/>
                    <a:pt x="122361" y="57365"/>
                    <a:pt x="119170" y="61461"/>
                  </a:cubicBezTo>
                  <a:cubicBezTo>
                    <a:pt x="118396" y="62497"/>
                    <a:pt x="117539" y="63425"/>
                    <a:pt x="116705" y="64402"/>
                  </a:cubicBezTo>
                  <a:cubicBezTo>
                    <a:pt x="116301" y="64890"/>
                    <a:pt x="115836" y="65330"/>
                    <a:pt x="115396" y="65795"/>
                  </a:cubicBezTo>
                  <a:lnTo>
                    <a:pt x="114050" y="67152"/>
                  </a:lnTo>
                  <a:lnTo>
                    <a:pt x="112621" y="68438"/>
                  </a:lnTo>
                  <a:cubicBezTo>
                    <a:pt x="112133" y="68855"/>
                    <a:pt x="111681" y="69307"/>
                    <a:pt x="111157" y="69688"/>
                  </a:cubicBezTo>
                  <a:lnTo>
                    <a:pt x="109645" y="70879"/>
                  </a:lnTo>
                  <a:cubicBezTo>
                    <a:pt x="109395" y="71069"/>
                    <a:pt x="109157" y="71284"/>
                    <a:pt x="108883" y="71462"/>
                  </a:cubicBezTo>
                  <a:lnTo>
                    <a:pt x="108085" y="72010"/>
                  </a:lnTo>
                  <a:cubicBezTo>
                    <a:pt x="103882" y="74963"/>
                    <a:pt x="99263" y="77356"/>
                    <a:pt x="94369" y="79023"/>
                  </a:cubicBezTo>
                  <a:cubicBezTo>
                    <a:pt x="89488" y="80678"/>
                    <a:pt x="84368" y="81666"/>
                    <a:pt x="79224" y="81892"/>
                  </a:cubicBezTo>
                  <a:cubicBezTo>
                    <a:pt x="78867" y="81925"/>
                    <a:pt x="78510" y="81932"/>
                    <a:pt x="78153" y="81932"/>
                  </a:cubicBezTo>
                  <a:cubicBezTo>
                    <a:pt x="77867" y="81932"/>
                    <a:pt x="77581" y="81928"/>
                    <a:pt x="77296" y="81928"/>
                  </a:cubicBezTo>
                  <a:lnTo>
                    <a:pt x="75367" y="81916"/>
                  </a:lnTo>
                  <a:lnTo>
                    <a:pt x="73438" y="81785"/>
                  </a:lnTo>
                  <a:cubicBezTo>
                    <a:pt x="72795" y="81737"/>
                    <a:pt x="72152" y="81725"/>
                    <a:pt x="71509" y="81630"/>
                  </a:cubicBezTo>
                  <a:cubicBezTo>
                    <a:pt x="68937" y="81344"/>
                    <a:pt x="66354" y="80868"/>
                    <a:pt x="63746" y="80285"/>
                  </a:cubicBezTo>
                  <a:cubicBezTo>
                    <a:pt x="58543" y="79118"/>
                    <a:pt x="53305" y="77499"/>
                    <a:pt x="47851" y="76106"/>
                  </a:cubicBezTo>
                  <a:cubicBezTo>
                    <a:pt x="45125" y="75415"/>
                    <a:pt x="42351" y="74772"/>
                    <a:pt x="39517" y="74296"/>
                  </a:cubicBezTo>
                  <a:cubicBezTo>
                    <a:pt x="36683" y="73808"/>
                    <a:pt x="33778" y="73486"/>
                    <a:pt x="30837" y="73415"/>
                  </a:cubicBezTo>
                  <a:cubicBezTo>
                    <a:pt x="30459" y="73406"/>
                    <a:pt x="30079" y="73401"/>
                    <a:pt x="29699" y="73401"/>
                  </a:cubicBezTo>
                  <a:cubicBezTo>
                    <a:pt x="27118" y="73401"/>
                    <a:pt x="24516" y="73616"/>
                    <a:pt x="21932" y="74093"/>
                  </a:cubicBezTo>
                  <a:cubicBezTo>
                    <a:pt x="18943" y="74689"/>
                    <a:pt x="16038" y="75629"/>
                    <a:pt x="13311" y="77022"/>
                  </a:cubicBezTo>
                  <a:lnTo>
                    <a:pt x="12288" y="77546"/>
                  </a:lnTo>
                  <a:lnTo>
                    <a:pt x="11299" y="78130"/>
                  </a:lnTo>
                  <a:lnTo>
                    <a:pt x="10811" y="78427"/>
                  </a:lnTo>
                  <a:lnTo>
                    <a:pt x="10323" y="78749"/>
                  </a:lnTo>
                  <a:lnTo>
                    <a:pt x="9370" y="79392"/>
                  </a:lnTo>
                  <a:lnTo>
                    <a:pt x="8442" y="80082"/>
                  </a:lnTo>
                  <a:lnTo>
                    <a:pt x="7989" y="80439"/>
                  </a:lnTo>
                  <a:lnTo>
                    <a:pt x="7549" y="80820"/>
                  </a:lnTo>
                  <a:lnTo>
                    <a:pt x="6668" y="81582"/>
                  </a:lnTo>
                  <a:lnTo>
                    <a:pt x="5834" y="82404"/>
                  </a:lnTo>
                  <a:lnTo>
                    <a:pt x="5418" y="82821"/>
                  </a:lnTo>
                  <a:lnTo>
                    <a:pt x="5025" y="83249"/>
                  </a:lnTo>
                  <a:lnTo>
                    <a:pt x="4251" y="84142"/>
                  </a:lnTo>
                  <a:lnTo>
                    <a:pt x="3536" y="85083"/>
                  </a:lnTo>
                  <a:lnTo>
                    <a:pt x="3179" y="85559"/>
                  </a:lnTo>
                  <a:lnTo>
                    <a:pt x="2858" y="86047"/>
                  </a:lnTo>
                  <a:lnTo>
                    <a:pt x="2215" y="87047"/>
                  </a:lnTo>
                  <a:lnTo>
                    <a:pt x="1643" y="88107"/>
                  </a:lnTo>
                  <a:lnTo>
                    <a:pt x="1369" y="88631"/>
                  </a:lnTo>
                  <a:lnTo>
                    <a:pt x="1119" y="89179"/>
                  </a:lnTo>
                  <a:lnTo>
                    <a:pt x="643" y="90274"/>
                  </a:lnTo>
                  <a:cubicBezTo>
                    <a:pt x="643" y="90286"/>
                    <a:pt x="631" y="90322"/>
                    <a:pt x="631" y="90333"/>
                  </a:cubicBezTo>
                  <a:cubicBezTo>
                    <a:pt x="0" y="91846"/>
                    <a:pt x="727" y="93572"/>
                    <a:pt x="2239" y="94191"/>
                  </a:cubicBezTo>
                  <a:cubicBezTo>
                    <a:pt x="2608" y="94342"/>
                    <a:pt x="2990" y="94414"/>
                    <a:pt x="3365" y="94414"/>
                  </a:cubicBezTo>
                  <a:cubicBezTo>
                    <a:pt x="4528" y="94414"/>
                    <a:pt x="5628" y="93727"/>
                    <a:pt x="6096" y="92584"/>
                  </a:cubicBezTo>
                  <a:lnTo>
                    <a:pt x="6156" y="92453"/>
                  </a:lnTo>
                  <a:cubicBezTo>
                    <a:pt x="7918" y="88155"/>
                    <a:pt x="11621" y="84666"/>
                    <a:pt x="16050" y="82559"/>
                  </a:cubicBezTo>
                  <a:cubicBezTo>
                    <a:pt x="18253" y="81463"/>
                    <a:pt x="20646" y="80737"/>
                    <a:pt x="23063" y="80297"/>
                  </a:cubicBezTo>
                  <a:cubicBezTo>
                    <a:pt x="25004" y="79968"/>
                    <a:pt x="26998" y="79810"/>
                    <a:pt x="29008" y="79810"/>
                  </a:cubicBezTo>
                  <a:cubicBezTo>
                    <a:pt x="29549" y="79810"/>
                    <a:pt x="30092" y="79821"/>
                    <a:pt x="30635" y="79844"/>
                  </a:cubicBezTo>
                  <a:cubicBezTo>
                    <a:pt x="33195" y="79951"/>
                    <a:pt x="35779" y="80261"/>
                    <a:pt x="38374" y="80749"/>
                  </a:cubicBezTo>
                  <a:cubicBezTo>
                    <a:pt x="40958" y="81225"/>
                    <a:pt x="43553" y="81868"/>
                    <a:pt x="46161" y="82571"/>
                  </a:cubicBezTo>
                  <a:cubicBezTo>
                    <a:pt x="51364" y="83987"/>
                    <a:pt x="56638" y="85702"/>
                    <a:pt x="62175" y="87035"/>
                  </a:cubicBezTo>
                  <a:cubicBezTo>
                    <a:pt x="64937" y="87714"/>
                    <a:pt x="67771" y="88286"/>
                    <a:pt x="70664" y="88655"/>
                  </a:cubicBezTo>
                  <a:cubicBezTo>
                    <a:pt x="71390" y="88762"/>
                    <a:pt x="72128" y="88798"/>
                    <a:pt x="72855" y="88869"/>
                  </a:cubicBezTo>
                  <a:lnTo>
                    <a:pt x="75057" y="89048"/>
                  </a:lnTo>
                  <a:lnTo>
                    <a:pt x="77260" y="89083"/>
                  </a:lnTo>
                  <a:cubicBezTo>
                    <a:pt x="77712" y="89091"/>
                    <a:pt x="78169" y="89107"/>
                    <a:pt x="78628" y="89107"/>
                  </a:cubicBezTo>
                  <a:cubicBezTo>
                    <a:pt x="78906" y="89107"/>
                    <a:pt x="79184" y="89101"/>
                    <a:pt x="79463" y="89083"/>
                  </a:cubicBezTo>
                  <a:cubicBezTo>
                    <a:pt x="85332" y="88917"/>
                    <a:pt x="91155" y="87881"/>
                    <a:pt x="96727" y="86095"/>
                  </a:cubicBezTo>
                  <a:cubicBezTo>
                    <a:pt x="102311" y="84273"/>
                    <a:pt x="107609" y="81642"/>
                    <a:pt x="112479" y="78344"/>
                  </a:cubicBezTo>
                  <a:lnTo>
                    <a:pt x="113395" y="77737"/>
                  </a:lnTo>
                  <a:cubicBezTo>
                    <a:pt x="113693" y="77534"/>
                    <a:pt x="113979" y="77296"/>
                    <a:pt x="114276" y="77070"/>
                  </a:cubicBezTo>
                  <a:lnTo>
                    <a:pt x="116039" y="75736"/>
                  </a:lnTo>
                  <a:cubicBezTo>
                    <a:pt x="116634" y="75308"/>
                    <a:pt x="117170" y="74796"/>
                    <a:pt x="117729" y="74320"/>
                  </a:cubicBezTo>
                  <a:lnTo>
                    <a:pt x="119396" y="72867"/>
                  </a:lnTo>
                  <a:lnTo>
                    <a:pt x="120980" y="71319"/>
                  </a:lnTo>
                  <a:cubicBezTo>
                    <a:pt x="121504" y="70795"/>
                    <a:pt x="122051" y="70295"/>
                    <a:pt x="122527" y="69724"/>
                  </a:cubicBezTo>
                  <a:cubicBezTo>
                    <a:pt x="123504" y="68617"/>
                    <a:pt x="124528" y="67533"/>
                    <a:pt x="125421" y="66378"/>
                  </a:cubicBezTo>
                  <a:cubicBezTo>
                    <a:pt x="129064" y="61818"/>
                    <a:pt x="131981" y="57068"/>
                    <a:pt x="135160" y="52924"/>
                  </a:cubicBezTo>
                  <a:cubicBezTo>
                    <a:pt x="136755" y="50841"/>
                    <a:pt x="138399" y="48924"/>
                    <a:pt x="140184" y="47257"/>
                  </a:cubicBezTo>
                  <a:lnTo>
                    <a:pt x="140851" y="46638"/>
                  </a:lnTo>
                  <a:cubicBezTo>
                    <a:pt x="141077" y="46435"/>
                    <a:pt x="141316" y="46257"/>
                    <a:pt x="141542" y="46066"/>
                  </a:cubicBezTo>
                  <a:lnTo>
                    <a:pt x="142244" y="45495"/>
                  </a:lnTo>
                  <a:lnTo>
                    <a:pt x="142959" y="44983"/>
                  </a:lnTo>
                  <a:cubicBezTo>
                    <a:pt x="143899" y="44268"/>
                    <a:pt x="144923" y="43685"/>
                    <a:pt x="145971" y="43113"/>
                  </a:cubicBezTo>
                  <a:cubicBezTo>
                    <a:pt x="150186" y="40887"/>
                    <a:pt x="155174" y="39780"/>
                    <a:pt x="160425" y="39006"/>
                  </a:cubicBezTo>
                  <a:cubicBezTo>
                    <a:pt x="165676" y="38220"/>
                    <a:pt x="171236" y="37768"/>
                    <a:pt x="176975" y="36672"/>
                  </a:cubicBezTo>
                  <a:cubicBezTo>
                    <a:pt x="178404" y="36410"/>
                    <a:pt x="179856" y="36077"/>
                    <a:pt x="181297" y="35708"/>
                  </a:cubicBezTo>
                  <a:cubicBezTo>
                    <a:pt x="182749" y="35315"/>
                    <a:pt x="184202" y="34886"/>
                    <a:pt x="185643" y="34362"/>
                  </a:cubicBezTo>
                  <a:cubicBezTo>
                    <a:pt x="188536" y="33326"/>
                    <a:pt x="191369" y="31886"/>
                    <a:pt x="193941" y="30267"/>
                  </a:cubicBezTo>
                  <a:cubicBezTo>
                    <a:pt x="199073" y="26969"/>
                    <a:pt x="203311" y="22968"/>
                    <a:pt x="207336" y="19241"/>
                  </a:cubicBezTo>
                  <a:cubicBezTo>
                    <a:pt x="209360" y="17372"/>
                    <a:pt x="211336" y="15539"/>
                    <a:pt x="213301" y="13907"/>
                  </a:cubicBezTo>
                  <a:cubicBezTo>
                    <a:pt x="215289" y="12264"/>
                    <a:pt x="217325" y="10740"/>
                    <a:pt x="219432" y="9478"/>
                  </a:cubicBezTo>
                  <a:cubicBezTo>
                    <a:pt x="221242" y="8371"/>
                    <a:pt x="223100" y="7442"/>
                    <a:pt x="224969" y="6752"/>
                  </a:cubicBezTo>
                  <a:lnTo>
                    <a:pt x="216301" y="1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72" name="Google Shape;1172;p38"/>
            <p:cNvGrpSpPr/>
            <p:nvPr/>
          </p:nvGrpSpPr>
          <p:grpSpPr>
            <a:xfrm rot="766494">
              <a:off x="7126771" y="543963"/>
              <a:ext cx="1181996" cy="1197263"/>
              <a:chOff x="6482400" y="1459550"/>
              <a:chExt cx="1093575" cy="1107700"/>
            </a:xfrm>
          </p:grpSpPr>
          <p:sp>
            <p:nvSpPr>
              <p:cNvPr id="1173" name="Google Shape;1173;p38"/>
              <p:cNvSpPr/>
              <p:nvPr/>
            </p:nvSpPr>
            <p:spPr>
              <a:xfrm>
                <a:off x="6482400" y="1791450"/>
                <a:ext cx="437250" cy="270525"/>
              </a:xfrm>
              <a:custGeom>
                <a:avLst/>
                <a:gdLst/>
                <a:ahLst/>
                <a:cxnLst/>
                <a:rect l="l" t="t" r="r" b="b"/>
                <a:pathLst>
                  <a:path w="17490" h="10821" extrusionOk="0">
                    <a:moveTo>
                      <a:pt x="12622" y="0"/>
                    </a:moveTo>
                    <a:cubicBezTo>
                      <a:pt x="11345" y="0"/>
                      <a:pt x="10069" y="480"/>
                      <a:pt x="9084" y="1441"/>
                    </a:cubicBezTo>
                    <a:lnTo>
                      <a:pt x="321" y="10002"/>
                    </a:lnTo>
                    <a:cubicBezTo>
                      <a:pt x="0" y="10322"/>
                      <a:pt x="270" y="10821"/>
                      <a:pt x="648" y="10821"/>
                    </a:cubicBezTo>
                    <a:cubicBezTo>
                      <a:pt x="719" y="10821"/>
                      <a:pt x="793" y="10803"/>
                      <a:pt x="869" y="10764"/>
                    </a:cubicBezTo>
                    <a:lnTo>
                      <a:pt x="4595" y="8799"/>
                    </a:lnTo>
                    <a:cubicBezTo>
                      <a:pt x="5345" y="8404"/>
                      <a:pt x="6159" y="8211"/>
                      <a:pt x="6966" y="8211"/>
                    </a:cubicBezTo>
                    <a:cubicBezTo>
                      <a:pt x="8248" y="8211"/>
                      <a:pt x="9513" y="8697"/>
                      <a:pt x="10477" y="9633"/>
                    </a:cubicBezTo>
                    <a:lnTo>
                      <a:pt x="17490" y="2727"/>
                    </a:lnTo>
                    <a:lnTo>
                      <a:pt x="16144" y="1417"/>
                    </a:lnTo>
                    <a:cubicBezTo>
                      <a:pt x="15159" y="474"/>
                      <a:pt x="13890" y="0"/>
                      <a:pt x="12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7005800" y="2128400"/>
                <a:ext cx="276700" cy="438850"/>
              </a:xfrm>
              <a:custGeom>
                <a:avLst/>
                <a:gdLst/>
                <a:ahLst/>
                <a:cxnLst/>
                <a:rect l="l" t="t" r="r" b="b"/>
                <a:pathLst>
                  <a:path w="11068" h="17554" extrusionOk="0">
                    <a:moveTo>
                      <a:pt x="7662" y="0"/>
                    </a:moveTo>
                    <a:lnTo>
                      <a:pt x="995" y="7239"/>
                    </a:lnTo>
                    <a:cubicBezTo>
                      <a:pt x="2554" y="8763"/>
                      <a:pt x="2971" y="11121"/>
                      <a:pt x="2019" y="13085"/>
                    </a:cubicBezTo>
                    <a:lnTo>
                      <a:pt x="173" y="16871"/>
                    </a:lnTo>
                    <a:cubicBezTo>
                      <a:pt x="1" y="17225"/>
                      <a:pt x="291" y="17554"/>
                      <a:pt x="604" y="17554"/>
                    </a:cubicBezTo>
                    <a:cubicBezTo>
                      <a:pt x="723" y="17554"/>
                      <a:pt x="846" y="17507"/>
                      <a:pt x="947" y="17395"/>
                    </a:cubicBezTo>
                    <a:lnTo>
                      <a:pt x="9222" y="8358"/>
                    </a:lnTo>
                    <a:cubicBezTo>
                      <a:pt x="11067" y="6346"/>
                      <a:pt x="10984" y="3215"/>
                      <a:pt x="9008" y="1310"/>
                    </a:cubicBezTo>
                    <a:lnTo>
                      <a:pt x="7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708600" y="1459550"/>
                <a:ext cx="867375" cy="887950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5518" extrusionOk="0">
                    <a:moveTo>
                      <a:pt x="34695" y="1"/>
                    </a:moveTo>
                    <a:lnTo>
                      <a:pt x="24218" y="799"/>
                    </a:lnTo>
                    <a:cubicBezTo>
                      <a:pt x="19610" y="1144"/>
                      <a:pt x="15371" y="3490"/>
                      <a:pt x="12633" y="7216"/>
                    </a:cubicBezTo>
                    <a:lnTo>
                      <a:pt x="10502" y="10121"/>
                    </a:lnTo>
                    <a:lnTo>
                      <a:pt x="8227" y="13205"/>
                    </a:lnTo>
                    <a:lnTo>
                      <a:pt x="0" y="24385"/>
                    </a:lnTo>
                    <a:lnTo>
                      <a:pt x="11537" y="35517"/>
                    </a:lnTo>
                    <a:lnTo>
                      <a:pt x="22420" y="26909"/>
                    </a:lnTo>
                    <a:lnTo>
                      <a:pt x="25420" y="24540"/>
                    </a:lnTo>
                    <a:lnTo>
                      <a:pt x="28254" y="22301"/>
                    </a:lnTo>
                    <a:cubicBezTo>
                      <a:pt x="31885" y="19432"/>
                      <a:pt x="34076" y="15122"/>
                      <a:pt x="34266" y="10502"/>
                    </a:cubicBezTo>
                    <a:lnTo>
                      <a:pt x="346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914275" y="1712575"/>
                <a:ext cx="429825" cy="419700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16788" extrusionOk="0">
                    <a:moveTo>
                      <a:pt x="2275" y="0"/>
                    </a:moveTo>
                    <a:lnTo>
                      <a:pt x="0" y="3084"/>
                    </a:lnTo>
                    <a:lnTo>
                      <a:pt x="14193" y="16788"/>
                    </a:lnTo>
                    <a:lnTo>
                      <a:pt x="17193" y="14419"/>
                    </a:lnTo>
                    <a:lnTo>
                      <a:pt x="2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658000" y="2044400"/>
                <a:ext cx="366425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13935" extrusionOk="0">
                    <a:moveTo>
                      <a:pt x="1866" y="1"/>
                    </a:moveTo>
                    <a:cubicBezTo>
                      <a:pt x="1422" y="1"/>
                      <a:pt x="978" y="174"/>
                      <a:pt x="643" y="515"/>
                    </a:cubicBezTo>
                    <a:cubicBezTo>
                      <a:pt x="0" y="1193"/>
                      <a:pt x="12" y="2265"/>
                      <a:pt x="691" y="2908"/>
                    </a:cubicBezTo>
                    <a:lnTo>
                      <a:pt x="11609" y="13457"/>
                    </a:lnTo>
                    <a:cubicBezTo>
                      <a:pt x="11940" y="13777"/>
                      <a:pt x="12366" y="13935"/>
                      <a:pt x="12789" y="13935"/>
                    </a:cubicBezTo>
                    <a:cubicBezTo>
                      <a:pt x="13232" y="13935"/>
                      <a:pt x="13673" y="13762"/>
                      <a:pt x="14002" y="13421"/>
                    </a:cubicBezTo>
                    <a:cubicBezTo>
                      <a:pt x="14657" y="12742"/>
                      <a:pt x="14633" y="11671"/>
                      <a:pt x="13966" y="11028"/>
                    </a:cubicBezTo>
                    <a:lnTo>
                      <a:pt x="3048" y="479"/>
                    </a:lnTo>
                    <a:cubicBezTo>
                      <a:pt x="2716" y="159"/>
                      <a:pt x="2291" y="1"/>
                      <a:pt x="1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1" name="Google Shape;1165;p37">
            <a:extLst>
              <a:ext uri="{FF2B5EF4-FFF2-40B4-BE49-F238E27FC236}">
                <a16:creationId xmlns:a16="http://schemas.microsoft.com/office/drawing/2014/main" id="{60E5AAD9-9399-4D85-9503-CC8B600F3A5F}"/>
              </a:ext>
            </a:extLst>
          </p:cNvPr>
          <p:cNvSpPr txBox="1">
            <a:spLocks/>
          </p:cNvSpPr>
          <p:nvPr/>
        </p:nvSpPr>
        <p:spPr>
          <a:xfrm>
            <a:off x="233186" y="303069"/>
            <a:ext cx="736068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Visualization - 01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3A047-989C-4882-A4F2-AA264A80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28" y="1140296"/>
            <a:ext cx="535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C32E07-8686-463E-B1A4-733A979BBEC5}"/>
              </a:ext>
            </a:extLst>
          </p:cNvPr>
          <p:cNvSpPr/>
          <p:nvPr/>
        </p:nvSpPr>
        <p:spPr>
          <a:xfrm>
            <a:off x="5967349" y="2246306"/>
            <a:ext cx="26358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800" dirty="0">
                <a:solidFill>
                  <a:schemeClr val="bg1"/>
                </a:solidFill>
                <a:latin typeface="Roboto"/>
                <a:ea typeface="Roboto"/>
              </a:rPr>
              <a:t>In the south there are more than 3 times as many </a:t>
            </a:r>
            <a:r>
              <a:rPr lang="en-US" sz="2800" dirty="0">
                <a:solidFill>
                  <a:schemeClr val="bg1"/>
                </a:solidFill>
                <a:latin typeface="Roboto"/>
                <a:ea typeface="Roboto"/>
              </a:rPr>
              <a:t>alerts</a:t>
            </a:r>
            <a:endParaRPr lang="he-IL" sz="2800" dirty="0">
              <a:solidFill>
                <a:schemeClr val="bg1"/>
              </a:solidFill>
              <a:latin typeface="Roboto"/>
              <a:ea typeface="Robo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FF905EE-A5E6-4887-857B-98CA989DC3C4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170" name="Google Shape;1170;p38"/>
          <p:cNvGrpSpPr/>
          <p:nvPr/>
        </p:nvGrpSpPr>
        <p:grpSpPr>
          <a:xfrm>
            <a:off x="1354303" y="-281644"/>
            <a:ext cx="7729430" cy="3786537"/>
            <a:chOff x="697078" y="203511"/>
            <a:chExt cx="7729430" cy="3786537"/>
          </a:xfrm>
        </p:grpSpPr>
        <p:sp>
          <p:nvSpPr>
            <p:cNvPr id="1171" name="Google Shape;1171;p38"/>
            <p:cNvSpPr/>
            <p:nvPr/>
          </p:nvSpPr>
          <p:spPr>
            <a:xfrm rot="503487">
              <a:off x="867604" y="680752"/>
              <a:ext cx="6748201" cy="2832055"/>
            </a:xfrm>
            <a:custGeom>
              <a:avLst/>
              <a:gdLst/>
              <a:ahLst/>
              <a:cxnLst/>
              <a:rect l="l" t="t" r="r" b="b"/>
              <a:pathLst>
                <a:path w="224969" h="94414" extrusionOk="0">
                  <a:moveTo>
                    <a:pt x="216301" y="1"/>
                  </a:moveTo>
                  <a:cubicBezTo>
                    <a:pt x="215622" y="394"/>
                    <a:pt x="214944" y="787"/>
                    <a:pt x="214289" y="1204"/>
                  </a:cubicBezTo>
                  <a:cubicBezTo>
                    <a:pt x="211693" y="2835"/>
                    <a:pt x="209348" y="4668"/>
                    <a:pt x="207109" y="6561"/>
                  </a:cubicBezTo>
                  <a:cubicBezTo>
                    <a:pt x="204871" y="8478"/>
                    <a:pt x="202835" y="10431"/>
                    <a:pt x="200847" y="12336"/>
                  </a:cubicBezTo>
                  <a:cubicBezTo>
                    <a:pt x="196858" y="16158"/>
                    <a:pt x="193048" y="19789"/>
                    <a:pt x="188929" y="22516"/>
                  </a:cubicBezTo>
                  <a:cubicBezTo>
                    <a:pt x="187893" y="23170"/>
                    <a:pt x="186857" y="23813"/>
                    <a:pt x="185785" y="24349"/>
                  </a:cubicBezTo>
                  <a:cubicBezTo>
                    <a:pt x="184726" y="24921"/>
                    <a:pt x="183618" y="25385"/>
                    <a:pt x="182487" y="25826"/>
                  </a:cubicBezTo>
                  <a:cubicBezTo>
                    <a:pt x="181344" y="26266"/>
                    <a:pt x="180154" y="26635"/>
                    <a:pt x="178951" y="26980"/>
                  </a:cubicBezTo>
                  <a:cubicBezTo>
                    <a:pt x="177725" y="27314"/>
                    <a:pt x="176499" y="27612"/>
                    <a:pt x="175225" y="27873"/>
                  </a:cubicBezTo>
                  <a:cubicBezTo>
                    <a:pt x="170141" y="28933"/>
                    <a:pt x="164699" y="29469"/>
                    <a:pt x="159068" y="30386"/>
                  </a:cubicBezTo>
                  <a:cubicBezTo>
                    <a:pt x="156258" y="30850"/>
                    <a:pt x="153388" y="31421"/>
                    <a:pt x="150507" y="32243"/>
                  </a:cubicBezTo>
                  <a:cubicBezTo>
                    <a:pt x="149067" y="32648"/>
                    <a:pt x="147626" y="33136"/>
                    <a:pt x="146197" y="33684"/>
                  </a:cubicBezTo>
                  <a:cubicBezTo>
                    <a:pt x="144768" y="34267"/>
                    <a:pt x="143352" y="34898"/>
                    <a:pt x="141982" y="35648"/>
                  </a:cubicBezTo>
                  <a:cubicBezTo>
                    <a:pt x="139220" y="37136"/>
                    <a:pt x="136660" y="39089"/>
                    <a:pt x="134446" y="41208"/>
                  </a:cubicBezTo>
                  <a:cubicBezTo>
                    <a:pt x="132231" y="43340"/>
                    <a:pt x="130326" y="45661"/>
                    <a:pt x="128600" y="47983"/>
                  </a:cubicBezTo>
                  <a:cubicBezTo>
                    <a:pt x="125159" y="52638"/>
                    <a:pt x="122361" y="57365"/>
                    <a:pt x="119170" y="61461"/>
                  </a:cubicBezTo>
                  <a:cubicBezTo>
                    <a:pt x="118396" y="62497"/>
                    <a:pt x="117539" y="63425"/>
                    <a:pt x="116705" y="64402"/>
                  </a:cubicBezTo>
                  <a:cubicBezTo>
                    <a:pt x="116301" y="64890"/>
                    <a:pt x="115836" y="65330"/>
                    <a:pt x="115396" y="65795"/>
                  </a:cubicBezTo>
                  <a:lnTo>
                    <a:pt x="114050" y="67152"/>
                  </a:lnTo>
                  <a:lnTo>
                    <a:pt x="112621" y="68438"/>
                  </a:lnTo>
                  <a:cubicBezTo>
                    <a:pt x="112133" y="68855"/>
                    <a:pt x="111681" y="69307"/>
                    <a:pt x="111157" y="69688"/>
                  </a:cubicBezTo>
                  <a:lnTo>
                    <a:pt x="109645" y="70879"/>
                  </a:lnTo>
                  <a:cubicBezTo>
                    <a:pt x="109395" y="71069"/>
                    <a:pt x="109157" y="71284"/>
                    <a:pt x="108883" y="71462"/>
                  </a:cubicBezTo>
                  <a:lnTo>
                    <a:pt x="108085" y="72010"/>
                  </a:lnTo>
                  <a:cubicBezTo>
                    <a:pt x="103882" y="74963"/>
                    <a:pt x="99263" y="77356"/>
                    <a:pt x="94369" y="79023"/>
                  </a:cubicBezTo>
                  <a:cubicBezTo>
                    <a:pt x="89488" y="80678"/>
                    <a:pt x="84368" y="81666"/>
                    <a:pt x="79224" y="81892"/>
                  </a:cubicBezTo>
                  <a:cubicBezTo>
                    <a:pt x="78867" y="81925"/>
                    <a:pt x="78510" y="81932"/>
                    <a:pt x="78153" y="81932"/>
                  </a:cubicBezTo>
                  <a:cubicBezTo>
                    <a:pt x="77867" y="81932"/>
                    <a:pt x="77581" y="81928"/>
                    <a:pt x="77296" y="81928"/>
                  </a:cubicBezTo>
                  <a:lnTo>
                    <a:pt x="75367" y="81916"/>
                  </a:lnTo>
                  <a:lnTo>
                    <a:pt x="73438" y="81785"/>
                  </a:lnTo>
                  <a:cubicBezTo>
                    <a:pt x="72795" y="81737"/>
                    <a:pt x="72152" y="81725"/>
                    <a:pt x="71509" y="81630"/>
                  </a:cubicBezTo>
                  <a:cubicBezTo>
                    <a:pt x="68937" y="81344"/>
                    <a:pt x="66354" y="80868"/>
                    <a:pt x="63746" y="80285"/>
                  </a:cubicBezTo>
                  <a:cubicBezTo>
                    <a:pt x="58543" y="79118"/>
                    <a:pt x="53305" y="77499"/>
                    <a:pt x="47851" y="76106"/>
                  </a:cubicBezTo>
                  <a:cubicBezTo>
                    <a:pt x="45125" y="75415"/>
                    <a:pt x="42351" y="74772"/>
                    <a:pt x="39517" y="74296"/>
                  </a:cubicBezTo>
                  <a:cubicBezTo>
                    <a:pt x="36683" y="73808"/>
                    <a:pt x="33778" y="73486"/>
                    <a:pt x="30837" y="73415"/>
                  </a:cubicBezTo>
                  <a:cubicBezTo>
                    <a:pt x="30459" y="73406"/>
                    <a:pt x="30079" y="73401"/>
                    <a:pt x="29699" y="73401"/>
                  </a:cubicBezTo>
                  <a:cubicBezTo>
                    <a:pt x="27118" y="73401"/>
                    <a:pt x="24516" y="73616"/>
                    <a:pt x="21932" y="74093"/>
                  </a:cubicBezTo>
                  <a:cubicBezTo>
                    <a:pt x="18943" y="74689"/>
                    <a:pt x="16038" y="75629"/>
                    <a:pt x="13311" y="77022"/>
                  </a:cubicBezTo>
                  <a:lnTo>
                    <a:pt x="12288" y="77546"/>
                  </a:lnTo>
                  <a:lnTo>
                    <a:pt x="11299" y="78130"/>
                  </a:lnTo>
                  <a:lnTo>
                    <a:pt x="10811" y="78427"/>
                  </a:lnTo>
                  <a:lnTo>
                    <a:pt x="10323" y="78749"/>
                  </a:lnTo>
                  <a:lnTo>
                    <a:pt x="9370" y="79392"/>
                  </a:lnTo>
                  <a:lnTo>
                    <a:pt x="8442" y="80082"/>
                  </a:lnTo>
                  <a:lnTo>
                    <a:pt x="7989" y="80439"/>
                  </a:lnTo>
                  <a:lnTo>
                    <a:pt x="7549" y="80820"/>
                  </a:lnTo>
                  <a:lnTo>
                    <a:pt x="6668" y="81582"/>
                  </a:lnTo>
                  <a:lnTo>
                    <a:pt x="5834" y="82404"/>
                  </a:lnTo>
                  <a:lnTo>
                    <a:pt x="5418" y="82821"/>
                  </a:lnTo>
                  <a:lnTo>
                    <a:pt x="5025" y="83249"/>
                  </a:lnTo>
                  <a:lnTo>
                    <a:pt x="4251" y="84142"/>
                  </a:lnTo>
                  <a:lnTo>
                    <a:pt x="3536" y="85083"/>
                  </a:lnTo>
                  <a:lnTo>
                    <a:pt x="3179" y="85559"/>
                  </a:lnTo>
                  <a:lnTo>
                    <a:pt x="2858" y="86047"/>
                  </a:lnTo>
                  <a:lnTo>
                    <a:pt x="2215" y="87047"/>
                  </a:lnTo>
                  <a:lnTo>
                    <a:pt x="1643" y="88107"/>
                  </a:lnTo>
                  <a:lnTo>
                    <a:pt x="1369" y="88631"/>
                  </a:lnTo>
                  <a:lnTo>
                    <a:pt x="1119" y="89179"/>
                  </a:lnTo>
                  <a:lnTo>
                    <a:pt x="643" y="90274"/>
                  </a:lnTo>
                  <a:cubicBezTo>
                    <a:pt x="643" y="90286"/>
                    <a:pt x="631" y="90322"/>
                    <a:pt x="631" y="90333"/>
                  </a:cubicBezTo>
                  <a:cubicBezTo>
                    <a:pt x="0" y="91846"/>
                    <a:pt x="727" y="93572"/>
                    <a:pt x="2239" y="94191"/>
                  </a:cubicBezTo>
                  <a:cubicBezTo>
                    <a:pt x="2608" y="94342"/>
                    <a:pt x="2990" y="94414"/>
                    <a:pt x="3365" y="94414"/>
                  </a:cubicBezTo>
                  <a:cubicBezTo>
                    <a:pt x="4528" y="94414"/>
                    <a:pt x="5628" y="93727"/>
                    <a:pt x="6096" y="92584"/>
                  </a:cubicBezTo>
                  <a:lnTo>
                    <a:pt x="6156" y="92453"/>
                  </a:lnTo>
                  <a:cubicBezTo>
                    <a:pt x="7918" y="88155"/>
                    <a:pt x="11621" y="84666"/>
                    <a:pt x="16050" y="82559"/>
                  </a:cubicBezTo>
                  <a:cubicBezTo>
                    <a:pt x="18253" y="81463"/>
                    <a:pt x="20646" y="80737"/>
                    <a:pt x="23063" y="80297"/>
                  </a:cubicBezTo>
                  <a:cubicBezTo>
                    <a:pt x="25004" y="79968"/>
                    <a:pt x="26998" y="79810"/>
                    <a:pt x="29008" y="79810"/>
                  </a:cubicBezTo>
                  <a:cubicBezTo>
                    <a:pt x="29549" y="79810"/>
                    <a:pt x="30092" y="79821"/>
                    <a:pt x="30635" y="79844"/>
                  </a:cubicBezTo>
                  <a:cubicBezTo>
                    <a:pt x="33195" y="79951"/>
                    <a:pt x="35779" y="80261"/>
                    <a:pt x="38374" y="80749"/>
                  </a:cubicBezTo>
                  <a:cubicBezTo>
                    <a:pt x="40958" y="81225"/>
                    <a:pt x="43553" y="81868"/>
                    <a:pt x="46161" y="82571"/>
                  </a:cubicBezTo>
                  <a:cubicBezTo>
                    <a:pt x="51364" y="83987"/>
                    <a:pt x="56638" y="85702"/>
                    <a:pt x="62175" y="87035"/>
                  </a:cubicBezTo>
                  <a:cubicBezTo>
                    <a:pt x="64937" y="87714"/>
                    <a:pt x="67771" y="88286"/>
                    <a:pt x="70664" y="88655"/>
                  </a:cubicBezTo>
                  <a:cubicBezTo>
                    <a:pt x="71390" y="88762"/>
                    <a:pt x="72128" y="88798"/>
                    <a:pt x="72855" y="88869"/>
                  </a:cubicBezTo>
                  <a:lnTo>
                    <a:pt x="75057" y="89048"/>
                  </a:lnTo>
                  <a:lnTo>
                    <a:pt x="77260" y="89083"/>
                  </a:lnTo>
                  <a:cubicBezTo>
                    <a:pt x="77712" y="89091"/>
                    <a:pt x="78169" y="89107"/>
                    <a:pt x="78628" y="89107"/>
                  </a:cubicBezTo>
                  <a:cubicBezTo>
                    <a:pt x="78906" y="89107"/>
                    <a:pt x="79184" y="89101"/>
                    <a:pt x="79463" y="89083"/>
                  </a:cubicBezTo>
                  <a:cubicBezTo>
                    <a:pt x="85332" y="88917"/>
                    <a:pt x="91155" y="87881"/>
                    <a:pt x="96727" y="86095"/>
                  </a:cubicBezTo>
                  <a:cubicBezTo>
                    <a:pt x="102311" y="84273"/>
                    <a:pt x="107609" y="81642"/>
                    <a:pt x="112479" y="78344"/>
                  </a:cubicBezTo>
                  <a:lnTo>
                    <a:pt x="113395" y="77737"/>
                  </a:lnTo>
                  <a:cubicBezTo>
                    <a:pt x="113693" y="77534"/>
                    <a:pt x="113979" y="77296"/>
                    <a:pt x="114276" y="77070"/>
                  </a:cubicBezTo>
                  <a:lnTo>
                    <a:pt x="116039" y="75736"/>
                  </a:lnTo>
                  <a:cubicBezTo>
                    <a:pt x="116634" y="75308"/>
                    <a:pt x="117170" y="74796"/>
                    <a:pt x="117729" y="74320"/>
                  </a:cubicBezTo>
                  <a:lnTo>
                    <a:pt x="119396" y="72867"/>
                  </a:lnTo>
                  <a:lnTo>
                    <a:pt x="120980" y="71319"/>
                  </a:lnTo>
                  <a:cubicBezTo>
                    <a:pt x="121504" y="70795"/>
                    <a:pt x="122051" y="70295"/>
                    <a:pt x="122527" y="69724"/>
                  </a:cubicBezTo>
                  <a:cubicBezTo>
                    <a:pt x="123504" y="68617"/>
                    <a:pt x="124528" y="67533"/>
                    <a:pt x="125421" y="66378"/>
                  </a:cubicBezTo>
                  <a:cubicBezTo>
                    <a:pt x="129064" y="61818"/>
                    <a:pt x="131981" y="57068"/>
                    <a:pt x="135160" y="52924"/>
                  </a:cubicBezTo>
                  <a:cubicBezTo>
                    <a:pt x="136755" y="50841"/>
                    <a:pt x="138399" y="48924"/>
                    <a:pt x="140184" y="47257"/>
                  </a:cubicBezTo>
                  <a:lnTo>
                    <a:pt x="140851" y="46638"/>
                  </a:lnTo>
                  <a:cubicBezTo>
                    <a:pt x="141077" y="46435"/>
                    <a:pt x="141316" y="46257"/>
                    <a:pt x="141542" y="46066"/>
                  </a:cubicBezTo>
                  <a:lnTo>
                    <a:pt x="142244" y="45495"/>
                  </a:lnTo>
                  <a:lnTo>
                    <a:pt x="142959" y="44983"/>
                  </a:lnTo>
                  <a:cubicBezTo>
                    <a:pt x="143899" y="44268"/>
                    <a:pt x="144923" y="43685"/>
                    <a:pt x="145971" y="43113"/>
                  </a:cubicBezTo>
                  <a:cubicBezTo>
                    <a:pt x="150186" y="40887"/>
                    <a:pt x="155174" y="39780"/>
                    <a:pt x="160425" y="39006"/>
                  </a:cubicBezTo>
                  <a:cubicBezTo>
                    <a:pt x="165676" y="38220"/>
                    <a:pt x="171236" y="37768"/>
                    <a:pt x="176975" y="36672"/>
                  </a:cubicBezTo>
                  <a:cubicBezTo>
                    <a:pt x="178404" y="36410"/>
                    <a:pt x="179856" y="36077"/>
                    <a:pt x="181297" y="35708"/>
                  </a:cubicBezTo>
                  <a:cubicBezTo>
                    <a:pt x="182749" y="35315"/>
                    <a:pt x="184202" y="34886"/>
                    <a:pt x="185643" y="34362"/>
                  </a:cubicBezTo>
                  <a:cubicBezTo>
                    <a:pt x="188536" y="33326"/>
                    <a:pt x="191369" y="31886"/>
                    <a:pt x="193941" y="30267"/>
                  </a:cubicBezTo>
                  <a:cubicBezTo>
                    <a:pt x="199073" y="26969"/>
                    <a:pt x="203311" y="22968"/>
                    <a:pt x="207336" y="19241"/>
                  </a:cubicBezTo>
                  <a:cubicBezTo>
                    <a:pt x="209360" y="17372"/>
                    <a:pt x="211336" y="15539"/>
                    <a:pt x="213301" y="13907"/>
                  </a:cubicBezTo>
                  <a:cubicBezTo>
                    <a:pt x="215289" y="12264"/>
                    <a:pt x="217325" y="10740"/>
                    <a:pt x="219432" y="9478"/>
                  </a:cubicBezTo>
                  <a:cubicBezTo>
                    <a:pt x="221242" y="8371"/>
                    <a:pt x="223100" y="7442"/>
                    <a:pt x="224969" y="6752"/>
                  </a:cubicBezTo>
                  <a:lnTo>
                    <a:pt x="216301" y="1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72" name="Google Shape;1172;p38"/>
            <p:cNvGrpSpPr/>
            <p:nvPr/>
          </p:nvGrpSpPr>
          <p:grpSpPr>
            <a:xfrm rot="766494">
              <a:off x="7126771" y="543963"/>
              <a:ext cx="1181996" cy="1197263"/>
              <a:chOff x="6482400" y="1459550"/>
              <a:chExt cx="1093575" cy="1107700"/>
            </a:xfrm>
          </p:grpSpPr>
          <p:sp>
            <p:nvSpPr>
              <p:cNvPr id="1173" name="Google Shape;1173;p38"/>
              <p:cNvSpPr/>
              <p:nvPr/>
            </p:nvSpPr>
            <p:spPr>
              <a:xfrm>
                <a:off x="6482400" y="1791450"/>
                <a:ext cx="437250" cy="270525"/>
              </a:xfrm>
              <a:custGeom>
                <a:avLst/>
                <a:gdLst/>
                <a:ahLst/>
                <a:cxnLst/>
                <a:rect l="l" t="t" r="r" b="b"/>
                <a:pathLst>
                  <a:path w="17490" h="10821" extrusionOk="0">
                    <a:moveTo>
                      <a:pt x="12622" y="0"/>
                    </a:moveTo>
                    <a:cubicBezTo>
                      <a:pt x="11345" y="0"/>
                      <a:pt x="10069" y="480"/>
                      <a:pt x="9084" y="1441"/>
                    </a:cubicBezTo>
                    <a:lnTo>
                      <a:pt x="321" y="10002"/>
                    </a:lnTo>
                    <a:cubicBezTo>
                      <a:pt x="0" y="10322"/>
                      <a:pt x="270" y="10821"/>
                      <a:pt x="648" y="10821"/>
                    </a:cubicBezTo>
                    <a:cubicBezTo>
                      <a:pt x="719" y="10821"/>
                      <a:pt x="793" y="10803"/>
                      <a:pt x="869" y="10764"/>
                    </a:cubicBezTo>
                    <a:lnTo>
                      <a:pt x="4595" y="8799"/>
                    </a:lnTo>
                    <a:cubicBezTo>
                      <a:pt x="5345" y="8404"/>
                      <a:pt x="6159" y="8211"/>
                      <a:pt x="6966" y="8211"/>
                    </a:cubicBezTo>
                    <a:cubicBezTo>
                      <a:pt x="8248" y="8211"/>
                      <a:pt x="9513" y="8697"/>
                      <a:pt x="10477" y="9633"/>
                    </a:cubicBezTo>
                    <a:lnTo>
                      <a:pt x="17490" y="2727"/>
                    </a:lnTo>
                    <a:lnTo>
                      <a:pt x="16144" y="1417"/>
                    </a:lnTo>
                    <a:cubicBezTo>
                      <a:pt x="15159" y="474"/>
                      <a:pt x="13890" y="0"/>
                      <a:pt x="12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7005800" y="2128400"/>
                <a:ext cx="276700" cy="438850"/>
              </a:xfrm>
              <a:custGeom>
                <a:avLst/>
                <a:gdLst/>
                <a:ahLst/>
                <a:cxnLst/>
                <a:rect l="l" t="t" r="r" b="b"/>
                <a:pathLst>
                  <a:path w="11068" h="17554" extrusionOk="0">
                    <a:moveTo>
                      <a:pt x="7662" y="0"/>
                    </a:moveTo>
                    <a:lnTo>
                      <a:pt x="995" y="7239"/>
                    </a:lnTo>
                    <a:cubicBezTo>
                      <a:pt x="2554" y="8763"/>
                      <a:pt x="2971" y="11121"/>
                      <a:pt x="2019" y="13085"/>
                    </a:cubicBezTo>
                    <a:lnTo>
                      <a:pt x="173" y="16871"/>
                    </a:lnTo>
                    <a:cubicBezTo>
                      <a:pt x="1" y="17225"/>
                      <a:pt x="291" y="17554"/>
                      <a:pt x="604" y="17554"/>
                    </a:cubicBezTo>
                    <a:cubicBezTo>
                      <a:pt x="723" y="17554"/>
                      <a:pt x="846" y="17507"/>
                      <a:pt x="947" y="17395"/>
                    </a:cubicBezTo>
                    <a:lnTo>
                      <a:pt x="9222" y="8358"/>
                    </a:lnTo>
                    <a:cubicBezTo>
                      <a:pt x="11067" y="6346"/>
                      <a:pt x="10984" y="3215"/>
                      <a:pt x="9008" y="1310"/>
                    </a:cubicBezTo>
                    <a:lnTo>
                      <a:pt x="7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708600" y="1459550"/>
                <a:ext cx="867375" cy="887950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5518" extrusionOk="0">
                    <a:moveTo>
                      <a:pt x="34695" y="1"/>
                    </a:moveTo>
                    <a:lnTo>
                      <a:pt x="24218" y="799"/>
                    </a:lnTo>
                    <a:cubicBezTo>
                      <a:pt x="19610" y="1144"/>
                      <a:pt x="15371" y="3490"/>
                      <a:pt x="12633" y="7216"/>
                    </a:cubicBezTo>
                    <a:lnTo>
                      <a:pt x="10502" y="10121"/>
                    </a:lnTo>
                    <a:lnTo>
                      <a:pt x="8227" y="13205"/>
                    </a:lnTo>
                    <a:lnTo>
                      <a:pt x="0" y="24385"/>
                    </a:lnTo>
                    <a:lnTo>
                      <a:pt x="11537" y="35517"/>
                    </a:lnTo>
                    <a:lnTo>
                      <a:pt x="22420" y="26909"/>
                    </a:lnTo>
                    <a:lnTo>
                      <a:pt x="25420" y="24540"/>
                    </a:lnTo>
                    <a:lnTo>
                      <a:pt x="28254" y="22301"/>
                    </a:lnTo>
                    <a:cubicBezTo>
                      <a:pt x="31885" y="19432"/>
                      <a:pt x="34076" y="15122"/>
                      <a:pt x="34266" y="10502"/>
                    </a:cubicBezTo>
                    <a:lnTo>
                      <a:pt x="346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914275" y="1712575"/>
                <a:ext cx="429825" cy="419700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16788" extrusionOk="0">
                    <a:moveTo>
                      <a:pt x="2275" y="0"/>
                    </a:moveTo>
                    <a:lnTo>
                      <a:pt x="0" y="3084"/>
                    </a:lnTo>
                    <a:lnTo>
                      <a:pt x="14193" y="16788"/>
                    </a:lnTo>
                    <a:lnTo>
                      <a:pt x="17193" y="14419"/>
                    </a:lnTo>
                    <a:lnTo>
                      <a:pt x="2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658000" y="2044400"/>
                <a:ext cx="366425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13935" extrusionOk="0">
                    <a:moveTo>
                      <a:pt x="1866" y="1"/>
                    </a:moveTo>
                    <a:cubicBezTo>
                      <a:pt x="1422" y="1"/>
                      <a:pt x="978" y="174"/>
                      <a:pt x="643" y="515"/>
                    </a:cubicBezTo>
                    <a:cubicBezTo>
                      <a:pt x="0" y="1193"/>
                      <a:pt x="12" y="2265"/>
                      <a:pt x="691" y="2908"/>
                    </a:cubicBezTo>
                    <a:lnTo>
                      <a:pt x="11609" y="13457"/>
                    </a:lnTo>
                    <a:cubicBezTo>
                      <a:pt x="11940" y="13777"/>
                      <a:pt x="12366" y="13935"/>
                      <a:pt x="12789" y="13935"/>
                    </a:cubicBezTo>
                    <a:cubicBezTo>
                      <a:pt x="13232" y="13935"/>
                      <a:pt x="13673" y="13762"/>
                      <a:pt x="14002" y="13421"/>
                    </a:cubicBezTo>
                    <a:cubicBezTo>
                      <a:pt x="14657" y="12742"/>
                      <a:pt x="14633" y="11671"/>
                      <a:pt x="13966" y="11028"/>
                    </a:cubicBezTo>
                    <a:lnTo>
                      <a:pt x="3048" y="479"/>
                    </a:lnTo>
                    <a:cubicBezTo>
                      <a:pt x="2716" y="159"/>
                      <a:pt x="2291" y="1"/>
                      <a:pt x="1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1" name="Google Shape;1165;p37">
            <a:extLst>
              <a:ext uri="{FF2B5EF4-FFF2-40B4-BE49-F238E27FC236}">
                <a16:creationId xmlns:a16="http://schemas.microsoft.com/office/drawing/2014/main" id="{60E5AAD9-9399-4D85-9503-CC8B600F3A5F}"/>
              </a:ext>
            </a:extLst>
          </p:cNvPr>
          <p:cNvSpPr txBox="1">
            <a:spLocks/>
          </p:cNvSpPr>
          <p:nvPr/>
        </p:nvSpPr>
        <p:spPr>
          <a:xfrm>
            <a:off x="233186" y="303069"/>
            <a:ext cx="736068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Visualization - 02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A23B21-0ECC-4F49-B81B-F5ECF8CD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8" y="1056201"/>
            <a:ext cx="5400000" cy="364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B7F409-78FB-4C2B-BC41-93FA431ABF7B}"/>
              </a:ext>
            </a:extLst>
          </p:cNvPr>
          <p:cNvSpPr/>
          <p:nvPr/>
        </p:nvSpPr>
        <p:spPr>
          <a:xfrm>
            <a:off x="5975395" y="1586293"/>
            <a:ext cx="26358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/>
                <a:ea typeface="Roboto"/>
              </a:rPr>
              <a:t>The number of alerts increased sharply at the beginning of the operation, and gradually decreased towards the end of the operation</a:t>
            </a:r>
            <a:endParaRPr lang="he-IL" sz="2400" dirty="0">
              <a:solidFill>
                <a:schemeClr val="bg1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543294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FF905EE-A5E6-4887-857B-98CA989DC3C4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170" name="Google Shape;1170;p38"/>
          <p:cNvGrpSpPr/>
          <p:nvPr/>
        </p:nvGrpSpPr>
        <p:grpSpPr>
          <a:xfrm>
            <a:off x="1354303" y="-281644"/>
            <a:ext cx="7729430" cy="3786537"/>
            <a:chOff x="697078" y="203511"/>
            <a:chExt cx="7729430" cy="3786537"/>
          </a:xfrm>
        </p:grpSpPr>
        <p:sp>
          <p:nvSpPr>
            <p:cNvPr id="1171" name="Google Shape;1171;p38"/>
            <p:cNvSpPr/>
            <p:nvPr/>
          </p:nvSpPr>
          <p:spPr>
            <a:xfrm rot="503487">
              <a:off x="867604" y="680752"/>
              <a:ext cx="6748201" cy="2832055"/>
            </a:xfrm>
            <a:custGeom>
              <a:avLst/>
              <a:gdLst/>
              <a:ahLst/>
              <a:cxnLst/>
              <a:rect l="l" t="t" r="r" b="b"/>
              <a:pathLst>
                <a:path w="224969" h="94414" extrusionOk="0">
                  <a:moveTo>
                    <a:pt x="216301" y="1"/>
                  </a:moveTo>
                  <a:cubicBezTo>
                    <a:pt x="215622" y="394"/>
                    <a:pt x="214944" y="787"/>
                    <a:pt x="214289" y="1204"/>
                  </a:cubicBezTo>
                  <a:cubicBezTo>
                    <a:pt x="211693" y="2835"/>
                    <a:pt x="209348" y="4668"/>
                    <a:pt x="207109" y="6561"/>
                  </a:cubicBezTo>
                  <a:cubicBezTo>
                    <a:pt x="204871" y="8478"/>
                    <a:pt x="202835" y="10431"/>
                    <a:pt x="200847" y="12336"/>
                  </a:cubicBezTo>
                  <a:cubicBezTo>
                    <a:pt x="196858" y="16158"/>
                    <a:pt x="193048" y="19789"/>
                    <a:pt x="188929" y="22516"/>
                  </a:cubicBezTo>
                  <a:cubicBezTo>
                    <a:pt x="187893" y="23170"/>
                    <a:pt x="186857" y="23813"/>
                    <a:pt x="185785" y="24349"/>
                  </a:cubicBezTo>
                  <a:cubicBezTo>
                    <a:pt x="184726" y="24921"/>
                    <a:pt x="183618" y="25385"/>
                    <a:pt x="182487" y="25826"/>
                  </a:cubicBezTo>
                  <a:cubicBezTo>
                    <a:pt x="181344" y="26266"/>
                    <a:pt x="180154" y="26635"/>
                    <a:pt x="178951" y="26980"/>
                  </a:cubicBezTo>
                  <a:cubicBezTo>
                    <a:pt x="177725" y="27314"/>
                    <a:pt x="176499" y="27612"/>
                    <a:pt x="175225" y="27873"/>
                  </a:cubicBezTo>
                  <a:cubicBezTo>
                    <a:pt x="170141" y="28933"/>
                    <a:pt x="164699" y="29469"/>
                    <a:pt x="159068" y="30386"/>
                  </a:cubicBezTo>
                  <a:cubicBezTo>
                    <a:pt x="156258" y="30850"/>
                    <a:pt x="153388" y="31421"/>
                    <a:pt x="150507" y="32243"/>
                  </a:cubicBezTo>
                  <a:cubicBezTo>
                    <a:pt x="149067" y="32648"/>
                    <a:pt x="147626" y="33136"/>
                    <a:pt x="146197" y="33684"/>
                  </a:cubicBezTo>
                  <a:cubicBezTo>
                    <a:pt x="144768" y="34267"/>
                    <a:pt x="143352" y="34898"/>
                    <a:pt x="141982" y="35648"/>
                  </a:cubicBezTo>
                  <a:cubicBezTo>
                    <a:pt x="139220" y="37136"/>
                    <a:pt x="136660" y="39089"/>
                    <a:pt x="134446" y="41208"/>
                  </a:cubicBezTo>
                  <a:cubicBezTo>
                    <a:pt x="132231" y="43340"/>
                    <a:pt x="130326" y="45661"/>
                    <a:pt x="128600" y="47983"/>
                  </a:cubicBezTo>
                  <a:cubicBezTo>
                    <a:pt x="125159" y="52638"/>
                    <a:pt x="122361" y="57365"/>
                    <a:pt x="119170" y="61461"/>
                  </a:cubicBezTo>
                  <a:cubicBezTo>
                    <a:pt x="118396" y="62497"/>
                    <a:pt x="117539" y="63425"/>
                    <a:pt x="116705" y="64402"/>
                  </a:cubicBezTo>
                  <a:cubicBezTo>
                    <a:pt x="116301" y="64890"/>
                    <a:pt x="115836" y="65330"/>
                    <a:pt x="115396" y="65795"/>
                  </a:cubicBezTo>
                  <a:lnTo>
                    <a:pt x="114050" y="67152"/>
                  </a:lnTo>
                  <a:lnTo>
                    <a:pt x="112621" y="68438"/>
                  </a:lnTo>
                  <a:cubicBezTo>
                    <a:pt x="112133" y="68855"/>
                    <a:pt x="111681" y="69307"/>
                    <a:pt x="111157" y="69688"/>
                  </a:cubicBezTo>
                  <a:lnTo>
                    <a:pt x="109645" y="70879"/>
                  </a:lnTo>
                  <a:cubicBezTo>
                    <a:pt x="109395" y="71069"/>
                    <a:pt x="109157" y="71284"/>
                    <a:pt x="108883" y="71462"/>
                  </a:cubicBezTo>
                  <a:lnTo>
                    <a:pt x="108085" y="72010"/>
                  </a:lnTo>
                  <a:cubicBezTo>
                    <a:pt x="103882" y="74963"/>
                    <a:pt x="99263" y="77356"/>
                    <a:pt x="94369" y="79023"/>
                  </a:cubicBezTo>
                  <a:cubicBezTo>
                    <a:pt x="89488" y="80678"/>
                    <a:pt x="84368" y="81666"/>
                    <a:pt x="79224" y="81892"/>
                  </a:cubicBezTo>
                  <a:cubicBezTo>
                    <a:pt x="78867" y="81925"/>
                    <a:pt x="78510" y="81932"/>
                    <a:pt x="78153" y="81932"/>
                  </a:cubicBezTo>
                  <a:cubicBezTo>
                    <a:pt x="77867" y="81932"/>
                    <a:pt x="77581" y="81928"/>
                    <a:pt x="77296" y="81928"/>
                  </a:cubicBezTo>
                  <a:lnTo>
                    <a:pt x="75367" y="81916"/>
                  </a:lnTo>
                  <a:lnTo>
                    <a:pt x="73438" y="81785"/>
                  </a:lnTo>
                  <a:cubicBezTo>
                    <a:pt x="72795" y="81737"/>
                    <a:pt x="72152" y="81725"/>
                    <a:pt x="71509" y="81630"/>
                  </a:cubicBezTo>
                  <a:cubicBezTo>
                    <a:pt x="68937" y="81344"/>
                    <a:pt x="66354" y="80868"/>
                    <a:pt x="63746" y="80285"/>
                  </a:cubicBezTo>
                  <a:cubicBezTo>
                    <a:pt x="58543" y="79118"/>
                    <a:pt x="53305" y="77499"/>
                    <a:pt x="47851" y="76106"/>
                  </a:cubicBezTo>
                  <a:cubicBezTo>
                    <a:pt x="45125" y="75415"/>
                    <a:pt x="42351" y="74772"/>
                    <a:pt x="39517" y="74296"/>
                  </a:cubicBezTo>
                  <a:cubicBezTo>
                    <a:pt x="36683" y="73808"/>
                    <a:pt x="33778" y="73486"/>
                    <a:pt x="30837" y="73415"/>
                  </a:cubicBezTo>
                  <a:cubicBezTo>
                    <a:pt x="30459" y="73406"/>
                    <a:pt x="30079" y="73401"/>
                    <a:pt x="29699" y="73401"/>
                  </a:cubicBezTo>
                  <a:cubicBezTo>
                    <a:pt x="27118" y="73401"/>
                    <a:pt x="24516" y="73616"/>
                    <a:pt x="21932" y="74093"/>
                  </a:cubicBezTo>
                  <a:cubicBezTo>
                    <a:pt x="18943" y="74689"/>
                    <a:pt x="16038" y="75629"/>
                    <a:pt x="13311" y="77022"/>
                  </a:cubicBezTo>
                  <a:lnTo>
                    <a:pt x="12288" y="77546"/>
                  </a:lnTo>
                  <a:lnTo>
                    <a:pt x="11299" y="78130"/>
                  </a:lnTo>
                  <a:lnTo>
                    <a:pt x="10811" y="78427"/>
                  </a:lnTo>
                  <a:lnTo>
                    <a:pt x="10323" y="78749"/>
                  </a:lnTo>
                  <a:lnTo>
                    <a:pt x="9370" y="79392"/>
                  </a:lnTo>
                  <a:lnTo>
                    <a:pt x="8442" y="80082"/>
                  </a:lnTo>
                  <a:lnTo>
                    <a:pt x="7989" y="80439"/>
                  </a:lnTo>
                  <a:lnTo>
                    <a:pt x="7549" y="80820"/>
                  </a:lnTo>
                  <a:lnTo>
                    <a:pt x="6668" y="81582"/>
                  </a:lnTo>
                  <a:lnTo>
                    <a:pt x="5834" y="82404"/>
                  </a:lnTo>
                  <a:lnTo>
                    <a:pt x="5418" y="82821"/>
                  </a:lnTo>
                  <a:lnTo>
                    <a:pt x="5025" y="83249"/>
                  </a:lnTo>
                  <a:lnTo>
                    <a:pt x="4251" y="84142"/>
                  </a:lnTo>
                  <a:lnTo>
                    <a:pt x="3536" y="85083"/>
                  </a:lnTo>
                  <a:lnTo>
                    <a:pt x="3179" y="85559"/>
                  </a:lnTo>
                  <a:lnTo>
                    <a:pt x="2858" y="86047"/>
                  </a:lnTo>
                  <a:lnTo>
                    <a:pt x="2215" y="87047"/>
                  </a:lnTo>
                  <a:lnTo>
                    <a:pt x="1643" y="88107"/>
                  </a:lnTo>
                  <a:lnTo>
                    <a:pt x="1369" y="88631"/>
                  </a:lnTo>
                  <a:lnTo>
                    <a:pt x="1119" y="89179"/>
                  </a:lnTo>
                  <a:lnTo>
                    <a:pt x="643" y="90274"/>
                  </a:lnTo>
                  <a:cubicBezTo>
                    <a:pt x="643" y="90286"/>
                    <a:pt x="631" y="90322"/>
                    <a:pt x="631" y="90333"/>
                  </a:cubicBezTo>
                  <a:cubicBezTo>
                    <a:pt x="0" y="91846"/>
                    <a:pt x="727" y="93572"/>
                    <a:pt x="2239" y="94191"/>
                  </a:cubicBezTo>
                  <a:cubicBezTo>
                    <a:pt x="2608" y="94342"/>
                    <a:pt x="2990" y="94414"/>
                    <a:pt x="3365" y="94414"/>
                  </a:cubicBezTo>
                  <a:cubicBezTo>
                    <a:pt x="4528" y="94414"/>
                    <a:pt x="5628" y="93727"/>
                    <a:pt x="6096" y="92584"/>
                  </a:cubicBezTo>
                  <a:lnTo>
                    <a:pt x="6156" y="92453"/>
                  </a:lnTo>
                  <a:cubicBezTo>
                    <a:pt x="7918" y="88155"/>
                    <a:pt x="11621" y="84666"/>
                    <a:pt x="16050" y="82559"/>
                  </a:cubicBezTo>
                  <a:cubicBezTo>
                    <a:pt x="18253" y="81463"/>
                    <a:pt x="20646" y="80737"/>
                    <a:pt x="23063" y="80297"/>
                  </a:cubicBezTo>
                  <a:cubicBezTo>
                    <a:pt x="25004" y="79968"/>
                    <a:pt x="26998" y="79810"/>
                    <a:pt x="29008" y="79810"/>
                  </a:cubicBezTo>
                  <a:cubicBezTo>
                    <a:pt x="29549" y="79810"/>
                    <a:pt x="30092" y="79821"/>
                    <a:pt x="30635" y="79844"/>
                  </a:cubicBezTo>
                  <a:cubicBezTo>
                    <a:pt x="33195" y="79951"/>
                    <a:pt x="35779" y="80261"/>
                    <a:pt x="38374" y="80749"/>
                  </a:cubicBezTo>
                  <a:cubicBezTo>
                    <a:pt x="40958" y="81225"/>
                    <a:pt x="43553" y="81868"/>
                    <a:pt x="46161" y="82571"/>
                  </a:cubicBezTo>
                  <a:cubicBezTo>
                    <a:pt x="51364" y="83987"/>
                    <a:pt x="56638" y="85702"/>
                    <a:pt x="62175" y="87035"/>
                  </a:cubicBezTo>
                  <a:cubicBezTo>
                    <a:pt x="64937" y="87714"/>
                    <a:pt x="67771" y="88286"/>
                    <a:pt x="70664" y="88655"/>
                  </a:cubicBezTo>
                  <a:cubicBezTo>
                    <a:pt x="71390" y="88762"/>
                    <a:pt x="72128" y="88798"/>
                    <a:pt x="72855" y="88869"/>
                  </a:cubicBezTo>
                  <a:lnTo>
                    <a:pt x="75057" y="89048"/>
                  </a:lnTo>
                  <a:lnTo>
                    <a:pt x="77260" y="89083"/>
                  </a:lnTo>
                  <a:cubicBezTo>
                    <a:pt x="77712" y="89091"/>
                    <a:pt x="78169" y="89107"/>
                    <a:pt x="78628" y="89107"/>
                  </a:cubicBezTo>
                  <a:cubicBezTo>
                    <a:pt x="78906" y="89107"/>
                    <a:pt x="79184" y="89101"/>
                    <a:pt x="79463" y="89083"/>
                  </a:cubicBezTo>
                  <a:cubicBezTo>
                    <a:pt x="85332" y="88917"/>
                    <a:pt x="91155" y="87881"/>
                    <a:pt x="96727" y="86095"/>
                  </a:cubicBezTo>
                  <a:cubicBezTo>
                    <a:pt x="102311" y="84273"/>
                    <a:pt x="107609" y="81642"/>
                    <a:pt x="112479" y="78344"/>
                  </a:cubicBezTo>
                  <a:lnTo>
                    <a:pt x="113395" y="77737"/>
                  </a:lnTo>
                  <a:cubicBezTo>
                    <a:pt x="113693" y="77534"/>
                    <a:pt x="113979" y="77296"/>
                    <a:pt x="114276" y="77070"/>
                  </a:cubicBezTo>
                  <a:lnTo>
                    <a:pt x="116039" y="75736"/>
                  </a:lnTo>
                  <a:cubicBezTo>
                    <a:pt x="116634" y="75308"/>
                    <a:pt x="117170" y="74796"/>
                    <a:pt x="117729" y="74320"/>
                  </a:cubicBezTo>
                  <a:lnTo>
                    <a:pt x="119396" y="72867"/>
                  </a:lnTo>
                  <a:lnTo>
                    <a:pt x="120980" y="71319"/>
                  </a:lnTo>
                  <a:cubicBezTo>
                    <a:pt x="121504" y="70795"/>
                    <a:pt x="122051" y="70295"/>
                    <a:pt x="122527" y="69724"/>
                  </a:cubicBezTo>
                  <a:cubicBezTo>
                    <a:pt x="123504" y="68617"/>
                    <a:pt x="124528" y="67533"/>
                    <a:pt x="125421" y="66378"/>
                  </a:cubicBezTo>
                  <a:cubicBezTo>
                    <a:pt x="129064" y="61818"/>
                    <a:pt x="131981" y="57068"/>
                    <a:pt x="135160" y="52924"/>
                  </a:cubicBezTo>
                  <a:cubicBezTo>
                    <a:pt x="136755" y="50841"/>
                    <a:pt x="138399" y="48924"/>
                    <a:pt x="140184" y="47257"/>
                  </a:cubicBezTo>
                  <a:lnTo>
                    <a:pt x="140851" y="46638"/>
                  </a:lnTo>
                  <a:cubicBezTo>
                    <a:pt x="141077" y="46435"/>
                    <a:pt x="141316" y="46257"/>
                    <a:pt x="141542" y="46066"/>
                  </a:cubicBezTo>
                  <a:lnTo>
                    <a:pt x="142244" y="45495"/>
                  </a:lnTo>
                  <a:lnTo>
                    <a:pt x="142959" y="44983"/>
                  </a:lnTo>
                  <a:cubicBezTo>
                    <a:pt x="143899" y="44268"/>
                    <a:pt x="144923" y="43685"/>
                    <a:pt x="145971" y="43113"/>
                  </a:cubicBezTo>
                  <a:cubicBezTo>
                    <a:pt x="150186" y="40887"/>
                    <a:pt x="155174" y="39780"/>
                    <a:pt x="160425" y="39006"/>
                  </a:cubicBezTo>
                  <a:cubicBezTo>
                    <a:pt x="165676" y="38220"/>
                    <a:pt x="171236" y="37768"/>
                    <a:pt x="176975" y="36672"/>
                  </a:cubicBezTo>
                  <a:cubicBezTo>
                    <a:pt x="178404" y="36410"/>
                    <a:pt x="179856" y="36077"/>
                    <a:pt x="181297" y="35708"/>
                  </a:cubicBezTo>
                  <a:cubicBezTo>
                    <a:pt x="182749" y="35315"/>
                    <a:pt x="184202" y="34886"/>
                    <a:pt x="185643" y="34362"/>
                  </a:cubicBezTo>
                  <a:cubicBezTo>
                    <a:pt x="188536" y="33326"/>
                    <a:pt x="191369" y="31886"/>
                    <a:pt x="193941" y="30267"/>
                  </a:cubicBezTo>
                  <a:cubicBezTo>
                    <a:pt x="199073" y="26969"/>
                    <a:pt x="203311" y="22968"/>
                    <a:pt x="207336" y="19241"/>
                  </a:cubicBezTo>
                  <a:cubicBezTo>
                    <a:pt x="209360" y="17372"/>
                    <a:pt x="211336" y="15539"/>
                    <a:pt x="213301" y="13907"/>
                  </a:cubicBezTo>
                  <a:cubicBezTo>
                    <a:pt x="215289" y="12264"/>
                    <a:pt x="217325" y="10740"/>
                    <a:pt x="219432" y="9478"/>
                  </a:cubicBezTo>
                  <a:cubicBezTo>
                    <a:pt x="221242" y="8371"/>
                    <a:pt x="223100" y="7442"/>
                    <a:pt x="224969" y="6752"/>
                  </a:cubicBezTo>
                  <a:lnTo>
                    <a:pt x="216301" y="1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72" name="Google Shape;1172;p38"/>
            <p:cNvGrpSpPr/>
            <p:nvPr/>
          </p:nvGrpSpPr>
          <p:grpSpPr>
            <a:xfrm rot="766494">
              <a:off x="7126771" y="543963"/>
              <a:ext cx="1181996" cy="1197263"/>
              <a:chOff x="6482400" y="1459550"/>
              <a:chExt cx="1093575" cy="1107700"/>
            </a:xfrm>
          </p:grpSpPr>
          <p:sp>
            <p:nvSpPr>
              <p:cNvPr id="1173" name="Google Shape;1173;p38"/>
              <p:cNvSpPr/>
              <p:nvPr/>
            </p:nvSpPr>
            <p:spPr>
              <a:xfrm>
                <a:off x="6482400" y="1791450"/>
                <a:ext cx="437250" cy="270525"/>
              </a:xfrm>
              <a:custGeom>
                <a:avLst/>
                <a:gdLst/>
                <a:ahLst/>
                <a:cxnLst/>
                <a:rect l="l" t="t" r="r" b="b"/>
                <a:pathLst>
                  <a:path w="17490" h="10821" extrusionOk="0">
                    <a:moveTo>
                      <a:pt x="12622" y="0"/>
                    </a:moveTo>
                    <a:cubicBezTo>
                      <a:pt x="11345" y="0"/>
                      <a:pt x="10069" y="480"/>
                      <a:pt x="9084" y="1441"/>
                    </a:cubicBezTo>
                    <a:lnTo>
                      <a:pt x="321" y="10002"/>
                    </a:lnTo>
                    <a:cubicBezTo>
                      <a:pt x="0" y="10322"/>
                      <a:pt x="270" y="10821"/>
                      <a:pt x="648" y="10821"/>
                    </a:cubicBezTo>
                    <a:cubicBezTo>
                      <a:pt x="719" y="10821"/>
                      <a:pt x="793" y="10803"/>
                      <a:pt x="869" y="10764"/>
                    </a:cubicBezTo>
                    <a:lnTo>
                      <a:pt x="4595" y="8799"/>
                    </a:lnTo>
                    <a:cubicBezTo>
                      <a:pt x="5345" y="8404"/>
                      <a:pt x="6159" y="8211"/>
                      <a:pt x="6966" y="8211"/>
                    </a:cubicBezTo>
                    <a:cubicBezTo>
                      <a:pt x="8248" y="8211"/>
                      <a:pt x="9513" y="8697"/>
                      <a:pt x="10477" y="9633"/>
                    </a:cubicBezTo>
                    <a:lnTo>
                      <a:pt x="17490" y="2727"/>
                    </a:lnTo>
                    <a:lnTo>
                      <a:pt x="16144" y="1417"/>
                    </a:lnTo>
                    <a:cubicBezTo>
                      <a:pt x="15159" y="474"/>
                      <a:pt x="13890" y="0"/>
                      <a:pt x="12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7005800" y="2128400"/>
                <a:ext cx="276700" cy="438850"/>
              </a:xfrm>
              <a:custGeom>
                <a:avLst/>
                <a:gdLst/>
                <a:ahLst/>
                <a:cxnLst/>
                <a:rect l="l" t="t" r="r" b="b"/>
                <a:pathLst>
                  <a:path w="11068" h="17554" extrusionOk="0">
                    <a:moveTo>
                      <a:pt x="7662" y="0"/>
                    </a:moveTo>
                    <a:lnTo>
                      <a:pt x="995" y="7239"/>
                    </a:lnTo>
                    <a:cubicBezTo>
                      <a:pt x="2554" y="8763"/>
                      <a:pt x="2971" y="11121"/>
                      <a:pt x="2019" y="13085"/>
                    </a:cubicBezTo>
                    <a:lnTo>
                      <a:pt x="173" y="16871"/>
                    </a:lnTo>
                    <a:cubicBezTo>
                      <a:pt x="1" y="17225"/>
                      <a:pt x="291" y="17554"/>
                      <a:pt x="604" y="17554"/>
                    </a:cubicBezTo>
                    <a:cubicBezTo>
                      <a:pt x="723" y="17554"/>
                      <a:pt x="846" y="17507"/>
                      <a:pt x="947" y="17395"/>
                    </a:cubicBezTo>
                    <a:lnTo>
                      <a:pt x="9222" y="8358"/>
                    </a:lnTo>
                    <a:cubicBezTo>
                      <a:pt x="11067" y="6346"/>
                      <a:pt x="10984" y="3215"/>
                      <a:pt x="9008" y="1310"/>
                    </a:cubicBezTo>
                    <a:lnTo>
                      <a:pt x="7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708600" y="1459550"/>
                <a:ext cx="867375" cy="887950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5518" extrusionOk="0">
                    <a:moveTo>
                      <a:pt x="34695" y="1"/>
                    </a:moveTo>
                    <a:lnTo>
                      <a:pt x="24218" y="799"/>
                    </a:lnTo>
                    <a:cubicBezTo>
                      <a:pt x="19610" y="1144"/>
                      <a:pt x="15371" y="3490"/>
                      <a:pt x="12633" y="7216"/>
                    </a:cubicBezTo>
                    <a:lnTo>
                      <a:pt x="10502" y="10121"/>
                    </a:lnTo>
                    <a:lnTo>
                      <a:pt x="8227" y="13205"/>
                    </a:lnTo>
                    <a:lnTo>
                      <a:pt x="0" y="24385"/>
                    </a:lnTo>
                    <a:lnTo>
                      <a:pt x="11537" y="35517"/>
                    </a:lnTo>
                    <a:lnTo>
                      <a:pt x="22420" y="26909"/>
                    </a:lnTo>
                    <a:lnTo>
                      <a:pt x="25420" y="24540"/>
                    </a:lnTo>
                    <a:lnTo>
                      <a:pt x="28254" y="22301"/>
                    </a:lnTo>
                    <a:cubicBezTo>
                      <a:pt x="31885" y="19432"/>
                      <a:pt x="34076" y="15122"/>
                      <a:pt x="34266" y="10502"/>
                    </a:cubicBezTo>
                    <a:lnTo>
                      <a:pt x="346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914275" y="1712575"/>
                <a:ext cx="429825" cy="419700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16788" extrusionOk="0">
                    <a:moveTo>
                      <a:pt x="2275" y="0"/>
                    </a:moveTo>
                    <a:lnTo>
                      <a:pt x="0" y="3084"/>
                    </a:lnTo>
                    <a:lnTo>
                      <a:pt x="14193" y="16788"/>
                    </a:lnTo>
                    <a:lnTo>
                      <a:pt x="17193" y="14419"/>
                    </a:lnTo>
                    <a:lnTo>
                      <a:pt x="2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658000" y="2044400"/>
                <a:ext cx="366425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13935" extrusionOk="0">
                    <a:moveTo>
                      <a:pt x="1866" y="1"/>
                    </a:moveTo>
                    <a:cubicBezTo>
                      <a:pt x="1422" y="1"/>
                      <a:pt x="978" y="174"/>
                      <a:pt x="643" y="515"/>
                    </a:cubicBezTo>
                    <a:cubicBezTo>
                      <a:pt x="0" y="1193"/>
                      <a:pt x="12" y="2265"/>
                      <a:pt x="691" y="2908"/>
                    </a:cubicBezTo>
                    <a:lnTo>
                      <a:pt x="11609" y="13457"/>
                    </a:lnTo>
                    <a:cubicBezTo>
                      <a:pt x="11940" y="13777"/>
                      <a:pt x="12366" y="13935"/>
                      <a:pt x="12789" y="13935"/>
                    </a:cubicBezTo>
                    <a:cubicBezTo>
                      <a:pt x="13232" y="13935"/>
                      <a:pt x="13673" y="13762"/>
                      <a:pt x="14002" y="13421"/>
                    </a:cubicBezTo>
                    <a:cubicBezTo>
                      <a:pt x="14657" y="12742"/>
                      <a:pt x="14633" y="11671"/>
                      <a:pt x="13966" y="11028"/>
                    </a:cubicBezTo>
                    <a:lnTo>
                      <a:pt x="3048" y="479"/>
                    </a:lnTo>
                    <a:cubicBezTo>
                      <a:pt x="2716" y="159"/>
                      <a:pt x="2291" y="1"/>
                      <a:pt x="1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1" name="Google Shape;1165;p37">
            <a:extLst>
              <a:ext uri="{FF2B5EF4-FFF2-40B4-BE49-F238E27FC236}">
                <a16:creationId xmlns:a16="http://schemas.microsoft.com/office/drawing/2014/main" id="{60E5AAD9-9399-4D85-9503-CC8B600F3A5F}"/>
              </a:ext>
            </a:extLst>
          </p:cNvPr>
          <p:cNvSpPr txBox="1">
            <a:spLocks/>
          </p:cNvSpPr>
          <p:nvPr/>
        </p:nvSpPr>
        <p:spPr>
          <a:xfrm>
            <a:off x="233186" y="303069"/>
            <a:ext cx="736068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Visualization - 03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EFE57-D1D1-451D-A545-41ED97A2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86" y="1368982"/>
            <a:ext cx="6720509" cy="309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32326C-D180-49EF-B8AC-895A8C427C24}"/>
              </a:ext>
            </a:extLst>
          </p:cNvPr>
          <p:cNvSpPr/>
          <p:nvPr/>
        </p:nvSpPr>
        <p:spPr>
          <a:xfrm>
            <a:off x="7003394" y="1672003"/>
            <a:ext cx="21571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"/>
                <a:ea typeface="Roboto"/>
              </a:rPr>
              <a:t>1. The peak of the number of alarms is in the evening</a:t>
            </a:r>
          </a:p>
          <a:p>
            <a:r>
              <a:rPr lang="en-US" sz="2000" dirty="0">
                <a:solidFill>
                  <a:schemeClr val="bg1"/>
                </a:solidFill>
                <a:latin typeface="Roboto"/>
                <a:ea typeface="Roboto"/>
              </a:rPr>
              <a:t>2. Between night and noon are the quietest hours</a:t>
            </a:r>
            <a:endParaRPr lang="he-IL" sz="2000" dirty="0">
              <a:solidFill>
                <a:schemeClr val="bg1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034929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FF905EE-A5E6-4887-857B-98CA989DC3C4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170" name="Google Shape;1170;p38"/>
          <p:cNvGrpSpPr/>
          <p:nvPr/>
        </p:nvGrpSpPr>
        <p:grpSpPr>
          <a:xfrm>
            <a:off x="1354303" y="-281644"/>
            <a:ext cx="7729430" cy="3786537"/>
            <a:chOff x="697078" y="203511"/>
            <a:chExt cx="7729430" cy="3786537"/>
          </a:xfrm>
        </p:grpSpPr>
        <p:sp>
          <p:nvSpPr>
            <p:cNvPr id="1171" name="Google Shape;1171;p38"/>
            <p:cNvSpPr/>
            <p:nvPr/>
          </p:nvSpPr>
          <p:spPr>
            <a:xfrm rot="503487">
              <a:off x="867604" y="680752"/>
              <a:ext cx="6748201" cy="2832055"/>
            </a:xfrm>
            <a:custGeom>
              <a:avLst/>
              <a:gdLst/>
              <a:ahLst/>
              <a:cxnLst/>
              <a:rect l="l" t="t" r="r" b="b"/>
              <a:pathLst>
                <a:path w="224969" h="94414" extrusionOk="0">
                  <a:moveTo>
                    <a:pt x="216301" y="1"/>
                  </a:moveTo>
                  <a:cubicBezTo>
                    <a:pt x="215622" y="394"/>
                    <a:pt x="214944" y="787"/>
                    <a:pt x="214289" y="1204"/>
                  </a:cubicBezTo>
                  <a:cubicBezTo>
                    <a:pt x="211693" y="2835"/>
                    <a:pt x="209348" y="4668"/>
                    <a:pt x="207109" y="6561"/>
                  </a:cubicBezTo>
                  <a:cubicBezTo>
                    <a:pt x="204871" y="8478"/>
                    <a:pt x="202835" y="10431"/>
                    <a:pt x="200847" y="12336"/>
                  </a:cubicBezTo>
                  <a:cubicBezTo>
                    <a:pt x="196858" y="16158"/>
                    <a:pt x="193048" y="19789"/>
                    <a:pt x="188929" y="22516"/>
                  </a:cubicBezTo>
                  <a:cubicBezTo>
                    <a:pt x="187893" y="23170"/>
                    <a:pt x="186857" y="23813"/>
                    <a:pt x="185785" y="24349"/>
                  </a:cubicBezTo>
                  <a:cubicBezTo>
                    <a:pt x="184726" y="24921"/>
                    <a:pt x="183618" y="25385"/>
                    <a:pt x="182487" y="25826"/>
                  </a:cubicBezTo>
                  <a:cubicBezTo>
                    <a:pt x="181344" y="26266"/>
                    <a:pt x="180154" y="26635"/>
                    <a:pt x="178951" y="26980"/>
                  </a:cubicBezTo>
                  <a:cubicBezTo>
                    <a:pt x="177725" y="27314"/>
                    <a:pt x="176499" y="27612"/>
                    <a:pt x="175225" y="27873"/>
                  </a:cubicBezTo>
                  <a:cubicBezTo>
                    <a:pt x="170141" y="28933"/>
                    <a:pt x="164699" y="29469"/>
                    <a:pt x="159068" y="30386"/>
                  </a:cubicBezTo>
                  <a:cubicBezTo>
                    <a:pt x="156258" y="30850"/>
                    <a:pt x="153388" y="31421"/>
                    <a:pt x="150507" y="32243"/>
                  </a:cubicBezTo>
                  <a:cubicBezTo>
                    <a:pt x="149067" y="32648"/>
                    <a:pt x="147626" y="33136"/>
                    <a:pt x="146197" y="33684"/>
                  </a:cubicBezTo>
                  <a:cubicBezTo>
                    <a:pt x="144768" y="34267"/>
                    <a:pt x="143352" y="34898"/>
                    <a:pt x="141982" y="35648"/>
                  </a:cubicBezTo>
                  <a:cubicBezTo>
                    <a:pt x="139220" y="37136"/>
                    <a:pt x="136660" y="39089"/>
                    <a:pt x="134446" y="41208"/>
                  </a:cubicBezTo>
                  <a:cubicBezTo>
                    <a:pt x="132231" y="43340"/>
                    <a:pt x="130326" y="45661"/>
                    <a:pt x="128600" y="47983"/>
                  </a:cubicBezTo>
                  <a:cubicBezTo>
                    <a:pt x="125159" y="52638"/>
                    <a:pt x="122361" y="57365"/>
                    <a:pt x="119170" y="61461"/>
                  </a:cubicBezTo>
                  <a:cubicBezTo>
                    <a:pt x="118396" y="62497"/>
                    <a:pt x="117539" y="63425"/>
                    <a:pt x="116705" y="64402"/>
                  </a:cubicBezTo>
                  <a:cubicBezTo>
                    <a:pt x="116301" y="64890"/>
                    <a:pt x="115836" y="65330"/>
                    <a:pt x="115396" y="65795"/>
                  </a:cubicBezTo>
                  <a:lnTo>
                    <a:pt x="114050" y="67152"/>
                  </a:lnTo>
                  <a:lnTo>
                    <a:pt x="112621" y="68438"/>
                  </a:lnTo>
                  <a:cubicBezTo>
                    <a:pt x="112133" y="68855"/>
                    <a:pt x="111681" y="69307"/>
                    <a:pt x="111157" y="69688"/>
                  </a:cubicBezTo>
                  <a:lnTo>
                    <a:pt x="109645" y="70879"/>
                  </a:lnTo>
                  <a:cubicBezTo>
                    <a:pt x="109395" y="71069"/>
                    <a:pt x="109157" y="71284"/>
                    <a:pt x="108883" y="71462"/>
                  </a:cubicBezTo>
                  <a:lnTo>
                    <a:pt x="108085" y="72010"/>
                  </a:lnTo>
                  <a:cubicBezTo>
                    <a:pt x="103882" y="74963"/>
                    <a:pt x="99263" y="77356"/>
                    <a:pt x="94369" y="79023"/>
                  </a:cubicBezTo>
                  <a:cubicBezTo>
                    <a:pt x="89488" y="80678"/>
                    <a:pt x="84368" y="81666"/>
                    <a:pt x="79224" y="81892"/>
                  </a:cubicBezTo>
                  <a:cubicBezTo>
                    <a:pt x="78867" y="81925"/>
                    <a:pt x="78510" y="81932"/>
                    <a:pt x="78153" y="81932"/>
                  </a:cubicBezTo>
                  <a:cubicBezTo>
                    <a:pt x="77867" y="81932"/>
                    <a:pt x="77581" y="81928"/>
                    <a:pt x="77296" y="81928"/>
                  </a:cubicBezTo>
                  <a:lnTo>
                    <a:pt x="75367" y="81916"/>
                  </a:lnTo>
                  <a:lnTo>
                    <a:pt x="73438" y="81785"/>
                  </a:lnTo>
                  <a:cubicBezTo>
                    <a:pt x="72795" y="81737"/>
                    <a:pt x="72152" y="81725"/>
                    <a:pt x="71509" y="81630"/>
                  </a:cubicBezTo>
                  <a:cubicBezTo>
                    <a:pt x="68937" y="81344"/>
                    <a:pt x="66354" y="80868"/>
                    <a:pt x="63746" y="80285"/>
                  </a:cubicBezTo>
                  <a:cubicBezTo>
                    <a:pt x="58543" y="79118"/>
                    <a:pt x="53305" y="77499"/>
                    <a:pt x="47851" y="76106"/>
                  </a:cubicBezTo>
                  <a:cubicBezTo>
                    <a:pt x="45125" y="75415"/>
                    <a:pt x="42351" y="74772"/>
                    <a:pt x="39517" y="74296"/>
                  </a:cubicBezTo>
                  <a:cubicBezTo>
                    <a:pt x="36683" y="73808"/>
                    <a:pt x="33778" y="73486"/>
                    <a:pt x="30837" y="73415"/>
                  </a:cubicBezTo>
                  <a:cubicBezTo>
                    <a:pt x="30459" y="73406"/>
                    <a:pt x="30079" y="73401"/>
                    <a:pt x="29699" y="73401"/>
                  </a:cubicBezTo>
                  <a:cubicBezTo>
                    <a:pt x="27118" y="73401"/>
                    <a:pt x="24516" y="73616"/>
                    <a:pt x="21932" y="74093"/>
                  </a:cubicBezTo>
                  <a:cubicBezTo>
                    <a:pt x="18943" y="74689"/>
                    <a:pt x="16038" y="75629"/>
                    <a:pt x="13311" y="77022"/>
                  </a:cubicBezTo>
                  <a:lnTo>
                    <a:pt x="12288" y="77546"/>
                  </a:lnTo>
                  <a:lnTo>
                    <a:pt x="11299" y="78130"/>
                  </a:lnTo>
                  <a:lnTo>
                    <a:pt x="10811" y="78427"/>
                  </a:lnTo>
                  <a:lnTo>
                    <a:pt x="10323" y="78749"/>
                  </a:lnTo>
                  <a:lnTo>
                    <a:pt x="9370" y="79392"/>
                  </a:lnTo>
                  <a:lnTo>
                    <a:pt x="8442" y="80082"/>
                  </a:lnTo>
                  <a:lnTo>
                    <a:pt x="7989" y="80439"/>
                  </a:lnTo>
                  <a:lnTo>
                    <a:pt x="7549" y="80820"/>
                  </a:lnTo>
                  <a:lnTo>
                    <a:pt x="6668" y="81582"/>
                  </a:lnTo>
                  <a:lnTo>
                    <a:pt x="5834" y="82404"/>
                  </a:lnTo>
                  <a:lnTo>
                    <a:pt x="5418" y="82821"/>
                  </a:lnTo>
                  <a:lnTo>
                    <a:pt x="5025" y="83249"/>
                  </a:lnTo>
                  <a:lnTo>
                    <a:pt x="4251" y="84142"/>
                  </a:lnTo>
                  <a:lnTo>
                    <a:pt x="3536" y="85083"/>
                  </a:lnTo>
                  <a:lnTo>
                    <a:pt x="3179" y="85559"/>
                  </a:lnTo>
                  <a:lnTo>
                    <a:pt x="2858" y="86047"/>
                  </a:lnTo>
                  <a:lnTo>
                    <a:pt x="2215" y="87047"/>
                  </a:lnTo>
                  <a:lnTo>
                    <a:pt x="1643" y="88107"/>
                  </a:lnTo>
                  <a:lnTo>
                    <a:pt x="1369" y="88631"/>
                  </a:lnTo>
                  <a:lnTo>
                    <a:pt x="1119" y="89179"/>
                  </a:lnTo>
                  <a:lnTo>
                    <a:pt x="643" y="90274"/>
                  </a:lnTo>
                  <a:cubicBezTo>
                    <a:pt x="643" y="90286"/>
                    <a:pt x="631" y="90322"/>
                    <a:pt x="631" y="90333"/>
                  </a:cubicBezTo>
                  <a:cubicBezTo>
                    <a:pt x="0" y="91846"/>
                    <a:pt x="727" y="93572"/>
                    <a:pt x="2239" y="94191"/>
                  </a:cubicBezTo>
                  <a:cubicBezTo>
                    <a:pt x="2608" y="94342"/>
                    <a:pt x="2990" y="94414"/>
                    <a:pt x="3365" y="94414"/>
                  </a:cubicBezTo>
                  <a:cubicBezTo>
                    <a:pt x="4528" y="94414"/>
                    <a:pt x="5628" y="93727"/>
                    <a:pt x="6096" y="92584"/>
                  </a:cubicBezTo>
                  <a:lnTo>
                    <a:pt x="6156" y="92453"/>
                  </a:lnTo>
                  <a:cubicBezTo>
                    <a:pt x="7918" y="88155"/>
                    <a:pt x="11621" y="84666"/>
                    <a:pt x="16050" y="82559"/>
                  </a:cubicBezTo>
                  <a:cubicBezTo>
                    <a:pt x="18253" y="81463"/>
                    <a:pt x="20646" y="80737"/>
                    <a:pt x="23063" y="80297"/>
                  </a:cubicBezTo>
                  <a:cubicBezTo>
                    <a:pt x="25004" y="79968"/>
                    <a:pt x="26998" y="79810"/>
                    <a:pt x="29008" y="79810"/>
                  </a:cubicBezTo>
                  <a:cubicBezTo>
                    <a:pt x="29549" y="79810"/>
                    <a:pt x="30092" y="79821"/>
                    <a:pt x="30635" y="79844"/>
                  </a:cubicBezTo>
                  <a:cubicBezTo>
                    <a:pt x="33195" y="79951"/>
                    <a:pt x="35779" y="80261"/>
                    <a:pt x="38374" y="80749"/>
                  </a:cubicBezTo>
                  <a:cubicBezTo>
                    <a:pt x="40958" y="81225"/>
                    <a:pt x="43553" y="81868"/>
                    <a:pt x="46161" y="82571"/>
                  </a:cubicBezTo>
                  <a:cubicBezTo>
                    <a:pt x="51364" y="83987"/>
                    <a:pt x="56638" y="85702"/>
                    <a:pt x="62175" y="87035"/>
                  </a:cubicBezTo>
                  <a:cubicBezTo>
                    <a:pt x="64937" y="87714"/>
                    <a:pt x="67771" y="88286"/>
                    <a:pt x="70664" y="88655"/>
                  </a:cubicBezTo>
                  <a:cubicBezTo>
                    <a:pt x="71390" y="88762"/>
                    <a:pt x="72128" y="88798"/>
                    <a:pt x="72855" y="88869"/>
                  </a:cubicBezTo>
                  <a:lnTo>
                    <a:pt x="75057" y="89048"/>
                  </a:lnTo>
                  <a:lnTo>
                    <a:pt x="77260" y="89083"/>
                  </a:lnTo>
                  <a:cubicBezTo>
                    <a:pt x="77712" y="89091"/>
                    <a:pt x="78169" y="89107"/>
                    <a:pt x="78628" y="89107"/>
                  </a:cubicBezTo>
                  <a:cubicBezTo>
                    <a:pt x="78906" y="89107"/>
                    <a:pt x="79184" y="89101"/>
                    <a:pt x="79463" y="89083"/>
                  </a:cubicBezTo>
                  <a:cubicBezTo>
                    <a:pt x="85332" y="88917"/>
                    <a:pt x="91155" y="87881"/>
                    <a:pt x="96727" y="86095"/>
                  </a:cubicBezTo>
                  <a:cubicBezTo>
                    <a:pt x="102311" y="84273"/>
                    <a:pt x="107609" y="81642"/>
                    <a:pt x="112479" y="78344"/>
                  </a:cubicBezTo>
                  <a:lnTo>
                    <a:pt x="113395" y="77737"/>
                  </a:lnTo>
                  <a:cubicBezTo>
                    <a:pt x="113693" y="77534"/>
                    <a:pt x="113979" y="77296"/>
                    <a:pt x="114276" y="77070"/>
                  </a:cubicBezTo>
                  <a:lnTo>
                    <a:pt x="116039" y="75736"/>
                  </a:lnTo>
                  <a:cubicBezTo>
                    <a:pt x="116634" y="75308"/>
                    <a:pt x="117170" y="74796"/>
                    <a:pt x="117729" y="74320"/>
                  </a:cubicBezTo>
                  <a:lnTo>
                    <a:pt x="119396" y="72867"/>
                  </a:lnTo>
                  <a:lnTo>
                    <a:pt x="120980" y="71319"/>
                  </a:lnTo>
                  <a:cubicBezTo>
                    <a:pt x="121504" y="70795"/>
                    <a:pt x="122051" y="70295"/>
                    <a:pt x="122527" y="69724"/>
                  </a:cubicBezTo>
                  <a:cubicBezTo>
                    <a:pt x="123504" y="68617"/>
                    <a:pt x="124528" y="67533"/>
                    <a:pt x="125421" y="66378"/>
                  </a:cubicBezTo>
                  <a:cubicBezTo>
                    <a:pt x="129064" y="61818"/>
                    <a:pt x="131981" y="57068"/>
                    <a:pt x="135160" y="52924"/>
                  </a:cubicBezTo>
                  <a:cubicBezTo>
                    <a:pt x="136755" y="50841"/>
                    <a:pt x="138399" y="48924"/>
                    <a:pt x="140184" y="47257"/>
                  </a:cubicBezTo>
                  <a:lnTo>
                    <a:pt x="140851" y="46638"/>
                  </a:lnTo>
                  <a:cubicBezTo>
                    <a:pt x="141077" y="46435"/>
                    <a:pt x="141316" y="46257"/>
                    <a:pt x="141542" y="46066"/>
                  </a:cubicBezTo>
                  <a:lnTo>
                    <a:pt x="142244" y="45495"/>
                  </a:lnTo>
                  <a:lnTo>
                    <a:pt x="142959" y="44983"/>
                  </a:lnTo>
                  <a:cubicBezTo>
                    <a:pt x="143899" y="44268"/>
                    <a:pt x="144923" y="43685"/>
                    <a:pt x="145971" y="43113"/>
                  </a:cubicBezTo>
                  <a:cubicBezTo>
                    <a:pt x="150186" y="40887"/>
                    <a:pt x="155174" y="39780"/>
                    <a:pt x="160425" y="39006"/>
                  </a:cubicBezTo>
                  <a:cubicBezTo>
                    <a:pt x="165676" y="38220"/>
                    <a:pt x="171236" y="37768"/>
                    <a:pt x="176975" y="36672"/>
                  </a:cubicBezTo>
                  <a:cubicBezTo>
                    <a:pt x="178404" y="36410"/>
                    <a:pt x="179856" y="36077"/>
                    <a:pt x="181297" y="35708"/>
                  </a:cubicBezTo>
                  <a:cubicBezTo>
                    <a:pt x="182749" y="35315"/>
                    <a:pt x="184202" y="34886"/>
                    <a:pt x="185643" y="34362"/>
                  </a:cubicBezTo>
                  <a:cubicBezTo>
                    <a:pt x="188536" y="33326"/>
                    <a:pt x="191369" y="31886"/>
                    <a:pt x="193941" y="30267"/>
                  </a:cubicBezTo>
                  <a:cubicBezTo>
                    <a:pt x="199073" y="26969"/>
                    <a:pt x="203311" y="22968"/>
                    <a:pt x="207336" y="19241"/>
                  </a:cubicBezTo>
                  <a:cubicBezTo>
                    <a:pt x="209360" y="17372"/>
                    <a:pt x="211336" y="15539"/>
                    <a:pt x="213301" y="13907"/>
                  </a:cubicBezTo>
                  <a:cubicBezTo>
                    <a:pt x="215289" y="12264"/>
                    <a:pt x="217325" y="10740"/>
                    <a:pt x="219432" y="9478"/>
                  </a:cubicBezTo>
                  <a:cubicBezTo>
                    <a:pt x="221242" y="8371"/>
                    <a:pt x="223100" y="7442"/>
                    <a:pt x="224969" y="6752"/>
                  </a:cubicBezTo>
                  <a:lnTo>
                    <a:pt x="216301" y="1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72" name="Google Shape;1172;p38"/>
            <p:cNvGrpSpPr/>
            <p:nvPr/>
          </p:nvGrpSpPr>
          <p:grpSpPr>
            <a:xfrm rot="766494">
              <a:off x="7126771" y="543963"/>
              <a:ext cx="1181996" cy="1197263"/>
              <a:chOff x="6482400" y="1459550"/>
              <a:chExt cx="1093575" cy="1107700"/>
            </a:xfrm>
          </p:grpSpPr>
          <p:sp>
            <p:nvSpPr>
              <p:cNvPr id="1173" name="Google Shape;1173;p38"/>
              <p:cNvSpPr/>
              <p:nvPr/>
            </p:nvSpPr>
            <p:spPr>
              <a:xfrm>
                <a:off x="6482400" y="1791450"/>
                <a:ext cx="437250" cy="270525"/>
              </a:xfrm>
              <a:custGeom>
                <a:avLst/>
                <a:gdLst/>
                <a:ahLst/>
                <a:cxnLst/>
                <a:rect l="l" t="t" r="r" b="b"/>
                <a:pathLst>
                  <a:path w="17490" h="10821" extrusionOk="0">
                    <a:moveTo>
                      <a:pt x="12622" y="0"/>
                    </a:moveTo>
                    <a:cubicBezTo>
                      <a:pt x="11345" y="0"/>
                      <a:pt x="10069" y="480"/>
                      <a:pt x="9084" y="1441"/>
                    </a:cubicBezTo>
                    <a:lnTo>
                      <a:pt x="321" y="10002"/>
                    </a:lnTo>
                    <a:cubicBezTo>
                      <a:pt x="0" y="10322"/>
                      <a:pt x="270" y="10821"/>
                      <a:pt x="648" y="10821"/>
                    </a:cubicBezTo>
                    <a:cubicBezTo>
                      <a:pt x="719" y="10821"/>
                      <a:pt x="793" y="10803"/>
                      <a:pt x="869" y="10764"/>
                    </a:cubicBezTo>
                    <a:lnTo>
                      <a:pt x="4595" y="8799"/>
                    </a:lnTo>
                    <a:cubicBezTo>
                      <a:pt x="5345" y="8404"/>
                      <a:pt x="6159" y="8211"/>
                      <a:pt x="6966" y="8211"/>
                    </a:cubicBezTo>
                    <a:cubicBezTo>
                      <a:pt x="8248" y="8211"/>
                      <a:pt x="9513" y="8697"/>
                      <a:pt x="10477" y="9633"/>
                    </a:cubicBezTo>
                    <a:lnTo>
                      <a:pt x="17490" y="2727"/>
                    </a:lnTo>
                    <a:lnTo>
                      <a:pt x="16144" y="1417"/>
                    </a:lnTo>
                    <a:cubicBezTo>
                      <a:pt x="15159" y="474"/>
                      <a:pt x="13890" y="0"/>
                      <a:pt x="12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7005800" y="2128400"/>
                <a:ext cx="276700" cy="438850"/>
              </a:xfrm>
              <a:custGeom>
                <a:avLst/>
                <a:gdLst/>
                <a:ahLst/>
                <a:cxnLst/>
                <a:rect l="l" t="t" r="r" b="b"/>
                <a:pathLst>
                  <a:path w="11068" h="17554" extrusionOk="0">
                    <a:moveTo>
                      <a:pt x="7662" y="0"/>
                    </a:moveTo>
                    <a:lnTo>
                      <a:pt x="995" y="7239"/>
                    </a:lnTo>
                    <a:cubicBezTo>
                      <a:pt x="2554" y="8763"/>
                      <a:pt x="2971" y="11121"/>
                      <a:pt x="2019" y="13085"/>
                    </a:cubicBezTo>
                    <a:lnTo>
                      <a:pt x="173" y="16871"/>
                    </a:lnTo>
                    <a:cubicBezTo>
                      <a:pt x="1" y="17225"/>
                      <a:pt x="291" y="17554"/>
                      <a:pt x="604" y="17554"/>
                    </a:cubicBezTo>
                    <a:cubicBezTo>
                      <a:pt x="723" y="17554"/>
                      <a:pt x="846" y="17507"/>
                      <a:pt x="947" y="17395"/>
                    </a:cubicBezTo>
                    <a:lnTo>
                      <a:pt x="9222" y="8358"/>
                    </a:lnTo>
                    <a:cubicBezTo>
                      <a:pt x="11067" y="6346"/>
                      <a:pt x="10984" y="3215"/>
                      <a:pt x="9008" y="1310"/>
                    </a:cubicBezTo>
                    <a:lnTo>
                      <a:pt x="7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708600" y="1459550"/>
                <a:ext cx="867375" cy="887950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5518" extrusionOk="0">
                    <a:moveTo>
                      <a:pt x="34695" y="1"/>
                    </a:moveTo>
                    <a:lnTo>
                      <a:pt x="24218" y="799"/>
                    </a:lnTo>
                    <a:cubicBezTo>
                      <a:pt x="19610" y="1144"/>
                      <a:pt x="15371" y="3490"/>
                      <a:pt x="12633" y="7216"/>
                    </a:cubicBezTo>
                    <a:lnTo>
                      <a:pt x="10502" y="10121"/>
                    </a:lnTo>
                    <a:lnTo>
                      <a:pt x="8227" y="13205"/>
                    </a:lnTo>
                    <a:lnTo>
                      <a:pt x="0" y="24385"/>
                    </a:lnTo>
                    <a:lnTo>
                      <a:pt x="11537" y="35517"/>
                    </a:lnTo>
                    <a:lnTo>
                      <a:pt x="22420" y="26909"/>
                    </a:lnTo>
                    <a:lnTo>
                      <a:pt x="25420" y="24540"/>
                    </a:lnTo>
                    <a:lnTo>
                      <a:pt x="28254" y="22301"/>
                    </a:lnTo>
                    <a:cubicBezTo>
                      <a:pt x="31885" y="19432"/>
                      <a:pt x="34076" y="15122"/>
                      <a:pt x="34266" y="10502"/>
                    </a:cubicBezTo>
                    <a:lnTo>
                      <a:pt x="346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914275" y="1712575"/>
                <a:ext cx="429825" cy="419700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16788" extrusionOk="0">
                    <a:moveTo>
                      <a:pt x="2275" y="0"/>
                    </a:moveTo>
                    <a:lnTo>
                      <a:pt x="0" y="3084"/>
                    </a:lnTo>
                    <a:lnTo>
                      <a:pt x="14193" y="16788"/>
                    </a:lnTo>
                    <a:lnTo>
                      <a:pt x="17193" y="14419"/>
                    </a:lnTo>
                    <a:lnTo>
                      <a:pt x="2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658000" y="2044400"/>
                <a:ext cx="366425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13935" extrusionOk="0">
                    <a:moveTo>
                      <a:pt x="1866" y="1"/>
                    </a:moveTo>
                    <a:cubicBezTo>
                      <a:pt x="1422" y="1"/>
                      <a:pt x="978" y="174"/>
                      <a:pt x="643" y="515"/>
                    </a:cubicBezTo>
                    <a:cubicBezTo>
                      <a:pt x="0" y="1193"/>
                      <a:pt x="12" y="2265"/>
                      <a:pt x="691" y="2908"/>
                    </a:cubicBezTo>
                    <a:lnTo>
                      <a:pt x="11609" y="13457"/>
                    </a:lnTo>
                    <a:cubicBezTo>
                      <a:pt x="11940" y="13777"/>
                      <a:pt x="12366" y="13935"/>
                      <a:pt x="12789" y="13935"/>
                    </a:cubicBezTo>
                    <a:cubicBezTo>
                      <a:pt x="13232" y="13935"/>
                      <a:pt x="13673" y="13762"/>
                      <a:pt x="14002" y="13421"/>
                    </a:cubicBezTo>
                    <a:cubicBezTo>
                      <a:pt x="14657" y="12742"/>
                      <a:pt x="14633" y="11671"/>
                      <a:pt x="13966" y="11028"/>
                    </a:cubicBezTo>
                    <a:lnTo>
                      <a:pt x="3048" y="479"/>
                    </a:lnTo>
                    <a:cubicBezTo>
                      <a:pt x="2716" y="159"/>
                      <a:pt x="2291" y="1"/>
                      <a:pt x="1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1" name="Google Shape;1165;p37">
            <a:extLst>
              <a:ext uri="{FF2B5EF4-FFF2-40B4-BE49-F238E27FC236}">
                <a16:creationId xmlns:a16="http://schemas.microsoft.com/office/drawing/2014/main" id="{60E5AAD9-9399-4D85-9503-CC8B600F3A5F}"/>
              </a:ext>
            </a:extLst>
          </p:cNvPr>
          <p:cNvSpPr txBox="1">
            <a:spLocks/>
          </p:cNvSpPr>
          <p:nvPr/>
        </p:nvSpPr>
        <p:spPr>
          <a:xfrm>
            <a:off x="233186" y="303069"/>
            <a:ext cx="736068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Visualization - 04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CC8BCF-B4E5-4B4E-AF74-0E86FEC5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95" y="1301794"/>
            <a:ext cx="4465242" cy="297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F84210-F044-4BA0-B061-D481168F2368}"/>
              </a:ext>
            </a:extLst>
          </p:cNvPr>
          <p:cNvSpPr/>
          <p:nvPr/>
        </p:nvSpPr>
        <p:spPr>
          <a:xfrm>
            <a:off x="5507929" y="2089400"/>
            <a:ext cx="32557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/>
                <a:ea typeface="Roboto"/>
              </a:rPr>
              <a:t>There is a high chance of an alert in around  round hours (58, 59, 00, 01, 02)</a:t>
            </a:r>
            <a:endParaRPr lang="he-IL" sz="2800" dirty="0">
              <a:solidFill>
                <a:schemeClr val="bg1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363963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FF905EE-A5E6-4887-857B-98CA989DC3C4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170" name="Google Shape;1170;p38"/>
          <p:cNvGrpSpPr/>
          <p:nvPr/>
        </p:nvGrpSpPr>
        <p:grpSpPr>
          <a:xfrm>
            <a:off x="1354303" y="-281644"/>
            <a:ext cx="7729430" cy="3786537"/>
            <a:chOff x="697078" y="203511"/>
            <a:chExt cx="7729430" cy="3786537"/>
          </a:xfrm>
        </p:grpSpPr>
        <p:sp>
          <p:nvSpPr>
            <p:cNvPr id="1171" name="Google Shape;1171;p38"/>
            <p:cNvSpPr/>
            <p:nvPr/>
          </p:nvSpPr>
          <p:spPr>
            <a:xfrm rot="503487">
              <a:off x="867604" y="680752"/>
              <a:ext cx="6748201" cy="2832055"/>
            </a:xfrm>
            <a:custGeom>
              <a:avLst/>
              <a:gdLst/>
              <a:ahLst/>
              <a:cxnLst/>
              <a:rect l="l" t="t" r="r" b="b"/>
              <a:pathLst>
                <a:path w="224969" h="94414" extrusionOk="0">
                  <a:moveTo>
                    <a:pt x="216301" y="1"/>
                  </a:moveTo>
                  <a:cubicBezTo>
                    <a:pt x="215622" y="394"/>
                    <a:pt x="214944" y="787"/>
                    <a:pt x="214289" y="1204"/>
                  </a:cubicBezTo>
                  <a:cubicBezTo>
                    <a:pt x="211693" y="2835"/>
                    <a:pt x="209348" y="4668"/>
                    <a:pt x="207109" y="6561"/>
                  </a:cubicBezTo>
                  <a:cubicBezTo>
                    <a:pt x="204871" y="8478"/>
                    <a:pt x="202835" y="10431"/>
                    <a:pt x="200847" y="12336"/>
                  </a:cubicBezTo>
                  <a:cubicBezTo>
                    <a:pt x="196858" y="16158"/>
                    <a:pt x="193048" y="19789"/>
                    <a:pt x="188929" y="22516"/>
                  </a:cubicBezTo>
                  <a:cubicBezTo>
                    <a:pt x="187893" y="23170"/>
                    <a:pt x="186857" y="23813"/>
                    <a:pt x="185785" y="24349"/>
                  </a:cubicBezTo>
                  <a:cubicBezTo>
                    <a:pt x="184726" y="24921"/>
                    <a:pt x="183618" y="25385"/>
                    <a:pt x="182487" y="25826"/>
                  </a:cubicBezTo>
                  <a:cubicBezTo>
                    <a:pt x="181344" y="26266"/>
                    <a:pt x="180154" y="26635"/>
                    <a:pt x="178951" y="26980"/>
                  </a:cubicBezTo>
                  <a:cubicBezTo>
                    <a:pt x="177725" y="27314"/>
                    <a:pt x="176499" y="27612"/>
                    <a:pt x="175225" y="27873"/>
                  </a:cubicBezTo>
                  <a:cubicBezTo>
                    <a:pt x="170141" y="28933"/>
                    <a:pt x="164699" y="29469"/>
                    <a:pt x="159068" y="30386"/>
                  </a:cubicBezTo>
                  <a:cubicBezTo>
                    <a:pt x="156258" y="30850"/>
                    <a:pt x="153388" y="31421"/>
                    <a:pt x="150507" y="32243"/>
                  </a:cubicBezTo>
                  <a:cubicBezTo>
                    <a:pt x="149067" y="32648"/>
                    <a:pt x="147626" y="33136"/>
                    <a:pt x="146197" y="33684"/>
                  </a:cubicBezTo>
                  <a:cubicBezTo>
                    <a:pt x="144768" y="34267"/>
                    <a:pt x="143352" y="34898"/>
                    <a:pt x="141982" y="35648"/>
                  </a:cubicBezTo>
                  <a:cubicBezTo>
                    <a:pt x="139220" y="37136"/>
                    <a:pt x="136660" y="39089"/>
                    <a:pt x="134446" y="41208"/>
                  </a:cubicBezTo>
                  <a:cubicBezTo>
                    <a:pt x="132231" y="43340"/>
                    <a:pt x="130326" y="45661"/>
                    <a:pt x="128600" y="47983"/>
                  </a:cubicBezTo>
                  <a:cubicBezTo>
                    <a:pt x="125159" y="52638"/>
                    <a:pt x="122361" y="57365"/>
                    <a:pt x="119170" y="61461"/>
                  </a:cubicBezTo>
                  <a:cubicBezTo>
                    <a:pt x="118396" y="62497"/>
                    <a:pt x="117539" y="63425"/>
                    <a:pt x="116705" y="64402"/>
                  </a:cubicBezTo>
                  <a:cubicBezTo>
                    <a:pt x="116301" y="64890"/>
                    <a:pt x="115836" y="65330"/>
                    <a:pt x="115396" y="65795"/>
                  </a:cubicBezTo>
                  <a:lnTo>
                    <a:pt x="114050" y="67152"/>
                  </a:lnTo>
                  <a:lnTo>
                    <a:pt x="112621" y="68438"/>
                  </a:lnTo>
                  <a:cubicBezTo>
                    <a:pt x="112133" y="68855"/>
                    <a:pt x="111681" y="69307"/>
                    <a:pt x="111157" y="69688"/>
                  </a:cubicBezTo>
                  <a:lnTo>
                    <a:pt x="109645" y="70879"/>
                  </a:lnTo>
                  <a:cubicBezTo>
                    <a:pt x="109395" y="71069"/>
                    <a:pt x="109157" y="71284"/>
                    <a:pt x="108883" y="71462"/>
                  </a:cubicBezTo>
                  <a:lnTo>
                    <a:pt x="108085" y="72010"/>
                  </a:lnTo>
                  <a:cubicBezTo>
                    <a:pt x="103882" y="74963"/>
                    <a:pt x="99263" y="77356"/>
                    <a:pt x="94369" y="79023"/>
                  </a:cubicBezTo>
                  <a:cubicBezTo>
                    <a:pt x="89488" y="80678"/>
                    <a:pt x="84368" y="81666"/>
                    <a:pt x="79224" y="81892"/>
                  </a:cubicBezTo>
                  <a:cubicBezTo>
                    <a:pt x="78867" y="81925"/>
                    <a:pt x="78510" y="81932"/>
                    <a:pt x="78153" y="81932"/>
                  </a:cubicBezTo>
                  <a:cubicBezTo>
                    <a:pt x="77867" y="81932"/>
                    <a:pt x="77581" y="81928"/>
                    <a:pt x="77296" y="81928"/>
                  </a:cubicBezTo>
                  <a:lnTo>
                    <a:pt x="75367" y="81916"/>
                  </a:lnTo>
                  <a:lnTo>
                    <a:pt x="73438" y="81785"/>
                  </a:lnTo>
                  <a:cubicBezTo>
                    <a:pt x="72795" y="81737"/>
                    <a:pt x="72152" y="81725"/>
                    <a:pt x="71509" y="81630"/>
                  </a:cubicBezTo>
                  <a:cubicBezTo>
                    <a:pt x="68937" y="81344"/>
                    <a:pt x="66354" y="80868"/>
                    <a:pt x="63746" y="80285"/>
                  </a:cubicBezTo>
                  <a:cubicBezTo>
                    <a:pt x="58543" y="79118"/>
                    <a:pt x="53305" y="77499"/>
                    <a:pt x="47851" y="76106"/>
                  </a:cubicBezTo>
                  <a:cubicBezTo>
                    <a:pt x="45125" y="75415"/>
                    <a:pt x="42351" y="74772"/>
                    <a:pt x="39517" y="74296"/>
                  </a:cubicBezTo>
                  <a:cubicBezTo>
                    <a:pt x="36683" y="73808"/>
                    <a:pt x="33778" y="73486"/>
                    <a:pt x="30837" y="73415"/>
                  </a:cubicBezTo>
                  <a:cubicBezTo>
                    <a:pt x="30459" y="73406"/>
                    <a:pt x="30079" y="73401"/>
                    <a:pt x="29699" y="73401"/>
                  </a:cubicBezTo>
                  <a:cubicBezTo>
                    <a:pt x="27118" y="73401"/>
                    <a:pt x="24516" y="73616"/>
                    <a:pt x="21932" y="74093"/>
                  </a:cubicBezTo>
                  <a:cubicBezTo>
                    <a:pt x="18943" y="74689"/>
                    <a:pt x="16038" y="75629"/>
                    <a:pt x="13311" y="77022"/>
                  </a:cubicBezTo>
                  <a:lnTo>
                    <a:pt x="12288" y="77546"/>
                  </a:lnTo>
                  <a:lnTo>
                    <a:pt x="11299" y="78130"/>
                  </a:lnTo>
                  <a:lnTo>
                    <a:pt x="10811" y="78427"/>
                  </a:lnTo>
                  <a:lnTo>
                    <a:pt x="10323" y="78749"/>
                  </a:lnTo>
                  <a:lnTo>
                    <a:pt x="9370" y="79392"/>
                  </a:lnTo>
                  <a:lnTo>
                    <a:pt x="8442" y="80082"/>
                  </a:lnTo>
                  <a:lnTo>
                    <a:pt x="7989" y="80439"/>
                  </a:lnTo>
                  <a:lnTo>
                    <a:pt x="7549" y="80820"/>
                  </a:lnTo>
                  <a:lnTo>
                    <a:pt x="6668" y="81582"/>
                  </a:lnTo>
                  <a:lnTo>
                    <a:pt x="5834" y="82404"/>
                  </a:lnTo>
                  <a:lnTo>
                    <a:pt x="5418" y="82821"/>
                  </a:lnTo>
                  <a:lnTo>
                    <a:pt x="5025" y="83249"/>
                  </a:lnTo>
                  <a:lnTo>
                    <a:pt x="4251" y="84142"/>
                  </a:lnTo>
                  <a:lnTo>
                    <a:pt x="3536" y="85083"/>
                  </a:lnTo>
                  <a:lnTo>
                    <a:pt x="3179" y="85559"/>
                  </a:lnTo>
                  <a:lnTo>
                    <a:pt x="2858" y="86047"/>
                  </a:lnTo>
                  <a:lnTo>
                    <a:pt x="2215" y="87047"/>
                  </a:lnTo>
                  <a:lnTo>
                    <a:pt x="1643" y="88107"/>
                  </a:lnTo>
                  <a:lnTo>
                    <a:pt x="1369" y="88631"/>
                  </a:lnTo>
                  <a:lnTo>
                    <a:pt x="1119" y="89179"/>
                  </a:lnTo>
                  <a:lnTo>
                    <a:pt x="643" y="90274"/>
                  </a:lnTo>
                  <a:cubicBezTo>
                    <a:pt x="643" y="90286"/>
                    <a:pt x="631" y="90322"/>
                    <a:pt x="631" y="90333"/>
                  </a:cubicBezTo>
                  <a:cubicBezTo>
                    <a:pt x="0" y="91846"/>
                    <a:pt x="727" y="93572"/>
                    <a:pt x="2239" y="94191"/>
                  </a:cubicBezTo>
                  <a:cubicBezTo>
                    <a:pt x="2608" y="94342"/>
                    <a:pt x="2990" y="94414"/>
                    <a:pt x="3365" y="94414"/>
                  </a:cubicBezTo>
                  <a:cubicBezTo>
                    <a:pt x="4528" y="94414"/>
                    <a:pt x="5628" y="93727"/>
                    <a:pt x="6096" y="92584"/>
                  </a:cubicBezTo>
                  <a:lnTo>
                    <a:pt x="6156" y="92453"/>
                  </a:lnTo>
                  <a:cubicBezTo>
                    <a:pt x="7918" y="88155"/>
                    <a:pt x="11621" y="84666"/>
                    <a:pt x="16050" y="82559"/>
                  </a:cubicBezTo>
                  <a:cubicBezTo>
                    <a:pt x="18253" y="81463"/>
                    <a:pt x="20646" y="80737"/>
                    <a:pt x="23063" y="80297"/>
                  </a:cubicBezTo>
                  <a:cubicBezTo>
                    <a:pt x="25004" y="79968"/>
                    <a:pt x="26998" y="79810"/>
                    <a:pt x="29008" y="79810"/>
                  </a:cubicBezTo>
                  <a:cubicBezTo>
                    <a:pt x="29549" y="79810"/>
                    <a:pt x="30092" y="79821"/>
                    <a:pt x="30635" y="79844"/>
                  </a:cubicBezTo>
                  <a:cubicBezTo>
                    <a:pt x="33195" y="79951"/>
                    <a:pt x="35779" y="80261"/>
                    <a:pt x="38374" y="80749"/>
                  </a:cubicBezTo>
                  <a:cubicBezTo>
                    <a:pt x="40958" y="81225"/>
                    <a:pt x="43553" y="81868"/>
                    <a:pt x="46161" y="82571"/>
                  </a:cubicBezTo>
                  <a:cubicBezTo>
                    <a:pt x="51364" y="83987"/>
                    <a:pt x="56638" y="85702"/>
                    <a:pt x="62175" y="87035"/>
                  </a:cubicBezTo>
                  <a:cubicBezTo>
                    <a:pt x="64937" y="87714"/>
                    <a:pt x="67771" y="88286"/>
                    <a:pt x="70664" y="88655"/>
                  </a:cubicBezTo>
                  <a:cubicBezTo>
                    <a:pt x="71390" y="88762"/>
                    <a:pt x="72128" y="88798"/>
                    <a:pt x="72855" y="88869"/>
                  </a:cubicBezTo>
                  <a:lnTo>
                    <a:pt x="75057" y="89048"/>
                  </a:lnTo>
                  <a:lnTo>
                    <a:pt x="77260" y="89083"/>
                  </a:lnTo>
                  <a:cubicBezTo>
                    <a:pt x="77712" y="89091"/>
                    <a:pt x="78169" y="89107"/>
                    <a:pt x="78628" y="89107"/>
                  </a:cubicBezTo>
                  <a:cubicBezTo>
                    <a:pt x="78906" y="89107"/>
                    <a:pt x="79184" y="89101"/>
                    <a:pt x="79463" y="89083"/>
                  </a:cubicBezTo>
                  <a:cubicBezTo>
                    <a:pt x="85332" y="88917"/>
                    <a:pt x="91155" y="87881"/>
                    <a:pt x="96727" y="86095"/>
                  </a:cubicBezTo>
                  <a:cubicBezTo>
                    <a:pt x="102311" y="84273"/>
                    <a:pt x="107609" y="81642"/>
                    <a:pt x="112479" y="78344"/>
                  </a:cubicBezTo>
                  <a:lnTo>
                    <a:pt x="113395" y="77737"/>
                  </a:lnTo>
                  <a:cubicBezTo>
                    <a:pt x="113693" y="77534"/>
                    <a:pt x="113979" y="77296"/>
                    <a:pt x="114276" y="77070"/>
                  </a:cubicBezTo>
                  <a:lnTo>
                    <a:pt x="116039" y="75736"/>
                  </a:lnTo>
                  <a:cubicBezTo>
                    <a:pt x="116634" y="75308"/>
                    <a:pt x="117170" y="74796"/>
                    <a:pt x="117729" y="74320"/>
                  </a:cubicBezTo>
                  <a:lnTo>
                    <a:pt x="119396" y="72867"/>
                  </a:lnTo>
                  <a:lnTo>
                    <a:pt x="120980" y="71319"/>
                  </a:lnTo>
                  <a:cubicBezTo>
                    <a:pt x="121504" y="70795"/>
                    <a:pt x="122051" y="70295"/>
                    <a:pt x="122527" y="69724"/>
                  </a:cubicBezTo>
                  <a:cubicBezTo>
                    <a:pt x="123504" y="68617"/>
                    <a:pt x="124528" y="67533"/>
                    <a:pt x="125421" y="66378"/>
                  </a:cubicBezTo>
                  <a:cubicBezTo>
                    <a:pt x="129064" y="61818"/>
                    <a:pt x="131981" y="57068"/>
                    <a:pt x="135160" y="52924"/>
                  </a:cubicBezTo>
                  <a:cubicBezTo>
                    <a:pt x="136755" y="50841"/>
                    <a:pt x="138399" y="48924"/>
                    <a:pt x="140184" y="47257"/>
                  </a:cubicBezTo>
                  <a:lnTo>
                    <a:pt x="140851" y="46638"/>
                  </a:lnTo>
                  <a:cubicBezTo>
                    <a:pt x="141077" y="46435"/>
                    <a:pt x="141316" y="46257"/>
                    <a:pt x="141542" y="46066"/>
                  </a:cubicBezTo>
                  <a:lnTo>
                    <a:pt x="142244" y="45495"/>
                  </a:lnTo>
                  <a:lnTo>
                    <a:pt x="142959" y="44983"/>
                  </a:lnTo>
                  <a:cubicBezTo>
                    <a:pt x="143899" y="44268"/>
                    <a:pt x="144923" y="43685"/>
                    <a:pt x="145971" y="43113"/>
                  </a:cubicBezTo>
                  <a:cubicBezTo>
                    <a:pt x="150186" y="40887"/>
                    <a:pt x="155174" y="39780"/>
                    <a:pt x="160425" y="39006"/>
                  </a:cubicBezTo>
                  <a:cubicBezTo>
                    <a:pt x="165676" y="38220"/>
                    <a:pt x="171236" y="37768"/>
                    <a:pt x="176975" y="36672"/>
                  </a:cubicBezTo>
                  <a:cubicBezTo>
                    <a:pt x="178404" y="36410"/>
                    <a:pt x="179856" y="36077"/>
                    <a:pt x="181297" y="35708"/>
                  </a:cubicBezTo>
                  <a:cubicBezTo>
                    <a:pt x="182749" y="35315"/>
                    <a:pt x="184202" y="34886"/>
                    <a:pt x="185643" y="34362"/>
                  </a:cubicBezTo>
                  <a:cubicBezTo>
                    <a:pt x="188536" y="33326"/>
                    <a:pt x="191369" y="31886"/>
                    <a:pt x="193941" y="30267"/>
                  </a:cubicBezTo>
                  <a:cubicBezTo>
                    <a:pt x="199073" y="26969"/>
                    <a:pt x="203311" y="22968"/>
                    <a:pt x="207336" y="19241"/>
                  </a:cubicBezTo>
                  <a:cubicBezTo>
                    <a:pt x="209360" y="17372"/>
                    <a:pt x="211336" y="15539"/>
                    <a:pt x="213301" y="13907"/>
                  </a:cubicBezTo>
                  <a:cubicBezTo>
                    <a:pt x="215289" y="12264"/>
                    <a:pt x="217325" y="10740"/>
                    <a:pt x="219432" y="9478"/>
                  </a:cubicBezTo>
                  <a:cubicBezTo>
                    <a:pt x="221242" y="8371"/>
                    <a:pt x="223100" y="7442"/>
                    <a:pt x="224969" y="6752"/>
                  </a:cubicBezTo>
                  <a:lnTo>
                    <a:pt x="216301" y="1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72" name="Google Shape;1172;p38"/>
            <p:cNvGrpSpPr/>
            <p:nvPr/>
          </p:nvGrpSpPr>
          <p:grpSpPr>
            <a:xfrm rot="766494">
              <a:off x="7126771" y="543963"/>
              <a:ext cx="1181996" cy="1197263"/>
              <a:chOff x="6482400" y="1459550"/>
              <a:chExt cx="1093575" cy="1107700"/>
            </a:xfrm>
          </p:grpSpPr>
          <p:sp>
            <p:nvSpPr>
              <p:cNvPr id="1173" name="Google Shape;1173;p38"/>
              <p:cNvSpPr/>
              <p:nvPr/>
            </p:nvSpPr>
            <p:spPr>
              <a:xfrm>
                <a:off x="6482400" y="1791450"/>
                <a:ext cx="437250" cy="270525"/>
              </a:xfrm>
              <a:custGeom>
                <a:avLst/>
                <a:gdLst/>
                <a:ahLst/>
                <a:cxnLst/>
                <a:rect l="l" t="t" r="r" b="b"/>
                <a:pathLst>
                  <a:path w="17490" h="10821" extrusionOk="0">
                    <a:moveTo>
                      <a:pt x="12622" y="0"/>
                    </a:moveTo>
                    <a:cubicBezTo>
                      <a:pt x="11345" y="0"/>
                      <a:pt x="10069" y="480"/>
                      <a:pt x="9084" y="1441"/>
                    </a:cubicBezTo>
                    <a:lnTo>
                      <a:pt x="321" y="10002"/>
                    </a:lnTo>
                    <a:cubicBezTo>
                      <a:pt x="0" y="10322"/>
                      <a:pt x="270" y="10821"/>
                      <a:pt x="648" y="10821"/>
                    </a:cubicBezTo>
                    <a:cubicBezTo>
                      <a:pt x="719" y="10821"/>
                      <a:pt x="793" y="10803"/>
                      <a:pt x="869" y="10764"/>
                    </a:cubicBezTo>
                    <a:lnTo>
                      <a:pt x="4595" y="8799"/>
                    </a:lnTo>
                    <a:cubicBezTo>
                      <a:pt x="5345" y="8404"/>
                      <a:pt x="6159" y="8211"/>
                      <a:pt x="6966" y="8211"/>
                    </a:cubicBezTo>
                    <a:cubicBezTo>
                      <a:pt x="8248" y="8211"/>
                      <a:pt x="9513" y="8697"/>
                      <a:pt x="10477" y="9633"/>
                    </a:cubicBezTo>
                    <a:lnTo>
                      <a:pt x="17490" y="2727"/>
                    </a:lnTo>
                    <a:lnTo>
                      <a:pt x="16144" y="1417"/>
                    </a:lnTo>
                    <a:cubicBezTo>
                      <a:pt x="15159" y="474"/>
                      <a:pt x="13890" y="0"/>
                      <a:pt x="126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7005800" y="2128400"/>
                <a:ext cx="276700" cy="438850"/>
              </a:xfrm>
              <a:custGeom>
                <a:avLst/>
                <a:gdLst/>
                <a:ahLst/>
                <a:cxnLst/>
                <a:rect l="l" t="t" r="r" b="b"/>
                <a:pathLst>
                  <a:path w="11068" h="17554" extrusionOk="0">
                    <a:moveTo>
                      <a:pt x="7662" y="0"/>
                    </a:moveTo>
                    <a:lnTo>
                      <a:pt x="995" y="7239"/>
                    </a:lnTo>
                    <a:cubicBezTo>
                      <a:pt x="2554" y="8763"/>
                      <a:pt x="2971" y="11121"/>
                      <a:pt x="2019" y="13085"/>
                    </a:cubicBezTo>
                    <a:lnTo>
                      <a:pt x="173" y="16871"/>
                    </a:lnTo>
                    <a:cubicBezTo>
                      <a:pt x="1" y="17225"/>
                      <a:pt x="291" y="17554"/>
                      <a:pt x="604" y="17554"/>
                    </a:cubicBezTo>
                    <a:cubicBezTo>
                      <a:pt x="723" y="17554"/>
                      <a:pt x="846" y="17507"/>
                      <a:pt x="947" y="17395"/>
                    </a:cubicBezTo>
                    <a:lnTo>
                      <a:pt x="9222" y="8358"/>
                    </a:lnTo>
                    <a:cubicBezTo>
                      <a:pt x="11067" y="6346"/>
                      <a:pt x="10984" y="3215"/>
                      <a:pt x="9008" y="1310"/>
                    </a:cubicBezTo>
                    <a:lnTo>
                      <a:pt x="7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708600" y="1459550"/>
                <a:ext cx="867375" cy="887950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5518" extrusionOk="0">
                    <a:moveTo>
                      <a:pt x="34695" y="1"/>
                    </a:moveTo>
                    <a:lnTo>
                      <a:pt x="24218" y="799"/>
                    </a:lnTo>
                    <a:cubicBezTo>
                      <a:pt x="19610" y="1144"/>
                      <a:pt x="15371" y="3490"/>
                      <a:pt x="12633" y="7216"/>
                    </a:cubicBezTo>
                    <a:lnTo>
                      <a:pt x="10502" y="10121"/>
                    </a:lnTo>
                    <a:lnTo>
                      <a:pt x="8227" y="13205"/>
                    </a:lnTo>
                    <a:lnTo>
                      <a:pt x="0" y="24385"/>
                    </a:lnTo>
                    <a:lnTo>
                      <a:pt x="11537" y="35517"/>
                    </a:lnTo>
                    <a:lnTo>
                      <a:pt x="22420" y="26909"/>
                    </a:lnTo>
                    <a:lnTo>
                      <a:pt x="25420" y="24540"/>
                    </a:lnTo>
                    <a:lnTo>
                      <a:pt x="28254" y="22301"/>
                    </a:lnTo>
                    <a:cubicBezTo>
                      <a:pt x="31885" y="19432"/>
                      <a:pt x="34076" y="15122"/>
                      <a:pt x="34266" y="10502"/>
                    </a:cubicBezTo>
                    <a:lnTo>
                      <a:pt x="346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914275" y="1712575"/>
                <a:ext cx="429825" cy="419700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16788" extrusionOk="0">
                    <a:moveTo>
                      <a:pt x="2275" y="0"/>
                    </a:moveTo>
                    <a:lnTo>
                      <a:pt x="0" y="3084"/>
                    </a:lnTo>
                    <a:lnTo>
                      <a:pt x="14193" y="16788"/>
                    </a:lnTo>
                    <a:lnTo>
                      <a:pt x="17193" y="14419"/>
                    </a:lnTo>
                    <a:lnTo>
                      <a:pt x="22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658000" y="2044400"/>
                <a:ext cx="366425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13935" extrusionOk="0">
                    <a:moveTo>
                      <a:pt x="1866" y="1"/>
                    </a:moveTo>
                    <a:cubicBezTo>
                      <a:pt x="1422" y="1"/>
                      <a:pt x="978" y="174"/>
                      <a:pt x="643" y="515"/>
                    </a:cubicBezTo>
                    <a:cubicBezTo>
                      <a:pt x="0" y="1193"/>
                      <a:pt x="12" y="2265"/>
                      <a:pt x="691" y="2908"/>
                    </a:cubicBezTo>
                    <a:lnTo>
                      <a:pt x="11609" y="13457"/>
                    </a:lnTo>
                    <a:cubicBezTo>
                      <a:pt x="11940" y="13777"/>
                      <a:pt x="12366" y="13935"/>
                      <a:pt x="12789" y="13935"/>
                    </a:cubicBezTo>
                    <a:cubicBezTo>
                      <a:pt x="13232" y="13935"/>
                      <a:pt x="13673" y="13762"/>
                      <a:pt x="14002" y="13421"/>
                    </a:cubicBezTo>
                    <a:cubicBezTo>
                      <a:pt x="14657" y="12742"/>
                      <a:pt x="14633" y="11671"/>
                      <a:pt x="13966" y="11028"/>
                    </a:cubicBezTo>
                    <a:lnTo>
                      <a:pt x="3048" y="479"/>
                    </a:lnTo>
                    <a:cubicBezTo>
                      <a:pt x="2716" y="159"/>
                      <a:pt x="2291" y="1"/>
                      <a:pt x="18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1" name="Google Shape;1165;p37">
            <a:extLst>
              <a:ext uri="{FF2B5EF4-FFF2-40B4-BE49-F238E27FC236}">
                <a16:creationId xmlns:a16="http://schemas.microsoft.com/office/drawing/2014/main" id="{60E5AAD9-9399-4D85-9503-CC8B600F3A5F}"/>
              </a:ext>
            </a:extLst>
          </p:cNvPr>
          <p:cNvSpPr txBox="1">
            <a:spLocks/>
          </p:cNvSpPr>
          <p:nvPr/>
        </p:nvSpPr>
        <p:spPr>
          <a:xfrm>
            <a:off x="233186" y="303069"/>
            <a:ext cx="736068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Visualization - 05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30CBF-3D9A-4A70-AE92-81BA3FE3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86" y="1311966"/>
            <a:ext cx="8629745" cy="2444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42F6B1-7CF2-4657-9290-FC75A11A1EDC}"/>
              </a:ext>
            </a:extLst>
          </p:cNvPr>
          <p:cNvSpPr/>
          <p:nvPr/>
        </p:nvSpPr>
        <p:spPr>
          <a:xfrm>
            <a:off x="87087" y="3820762"/>
            <a:ext cx="8996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400" dirty="0">
                <a:solidFill>
                  <a:schemeClr val="bg1"/>
                </a:solidFill>
                <a:latin typeface="Roboto"/>
                <a:ea typeface="Roboto"/>
              </a:rPr>
              <a:t>There is a linear relationship between the distance of the city from Gaza and the amount of </a:t>
            </a:r>
            <a:r>
              <a:rPr lang="en-US" sz="2400" dirty="0">
                <a:solidFill>
                  <a:schemeClr val="bg1"/>
                </a:solidFill>
                <a:latin typeface="Roboto"/>
                <a:ea typeface="Roboto"/>
              </a:rPr>
              <a:t>alerts sounded in it during the operation (Large cities in central and southern Israel excluded)</a:t>
            </a:r>
            <a:endParaRPr lang="he-IL" sz="2400" dirty="0">
              <a:solidFill>
                <a:schemeClr val="bg1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6575841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2FED0970-F449-41CE-83E8-DBE57264F7A1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70" name="Google Shape;170;p18"/>
          <p:cNvGrpSpPr/>
          <p:nvPr/>
        </p:nvGrpSpPr>
        <p:grpSpPr>
          <a:xfrm>
            <a:off x="2793708" y="1801058"/>
            <a:ext cx="1567540" cy="3104651"/>
            <a:chOff x="2678318" y="1487495"/>
            <a:chExt cx="1567540" cy="3104651"/>
          </a:xfrm>
        </p:grpSpPr>
        <p:sp>
          <p:nvSpPr>
            <p:cNvPr id="171" name="Google Shape;171;p18"/>
            <p:cNvSpPr/>
            <p:nvPr/>
          </p:nvSpPr>
          <p:spPr>
            <a:xfrm>
              <a:off x="2703018" y="1512454"/>
              <a:ext cx="1542840" cy="3054501"/>
            </a:xfrm>
            <a:custGeom>
              <a:avLst/>
              <a:gdLst/>
              <a:ahLst/>
              <a:cxnLst/>
              <a:rect l="l" t="t" r="r" b="b"/>
              <a:pathLst>
                <a:path w="71403" h="141363" extrusionOk="0">
                  <a:moveTo>
                    <a:pt x="727" y="0"/>
                  </a:moveTo>
                  <a:cubicBezTo>
                    <a:pt x="322" y="0"/>
                    <a:pt x="1" y="322"/>
                    <a:pt x="1" y="714"/>
                  </a:cubicBezTo>
                  <a:cubicBezTo>
                    <a:pt x="1" y="1107"/>
                    <a:pt x="322" y="1429"/>
                    <a:pt x="727" y="1429"/>
                  </a:cubicBezTo>
                  <a:cubicBezTo>
                    <a:pt x="10074" y="1429"/>
                    <a:pt x="19134" y="3262"/>
                    <a:pt x="27683" y="6870"/>
                  </a:cubicBezTo>
                  <a:cubicBezTo>
                    <a:pt x="35922" y="10359"/>
                    <a:pt x="43328" y="15359"/>
                    <a:pt x="49686" y="21717"/>
                  </a:cubicBezTo>
                  <a:cubicBezTo>
                    <a:pt x="56044" y="28075"/>
                    <a:pt x="61044" y="35481"/>
                    <a:pt x="64533" y="43732"/>
                  </a:cubicBezTo>
                  <a:cubicBezTo>
                    <a:pt x="68140" y="52268"/>
                    <a:pt x="69974" y="61329"/>
                    <a:pt x="69974" y="70675"/>
                  </a:cubicBezTo>
                  <a:cubicBezTo>
                    <a:pt x="69974" y="80034"/>
                    <a:pt x="68140" y="89094"/>
                    <a:pt x="64533" y="97631"/>
                  </a:cubicBezTo>
                  <a:cubicBezTo>
                    <a:pt x="61044" y="105882"/>
                    <a:pt x="56044" y="113288"/>
                    <a:pt x="49686" y="119646"/>
                  </a:cubicBezTo>
                  <a:cubicBezTo>
                    <a:pt x="43328" y="126004"/>
                    <a:pt x="35922" y="131004"/>
                    <a:pt x="27683" y="134493"/>
                  </a:cubicBezTo>
                  <a:cubicBezTo>
                    <a:pt x="19134" y="138100"/>
                    <a:pt x="10074" y="139934"/>
                    <a:pt x="727" y="139934"/>
                  </a:cubicBezTo>
                  <a:cubicBezTo>
                    <a:pt x="322" y="139934"/>
                    <a:pt x="1" y="140255"/>
                    <a:pt x="1" y="140648"/>
                  </a:cubicBezTo>
                  <a:cubicBezTo>
                    <a:pt x="1" y="141041"/>
                    <a:pt x="322" y="141363"/>
                    <a:pt x="727" y="141363"/>
                  </a:cubicBezTo>
                  <a:cubicBezTo>
                    <a:pt x="10264" y="141363"/>
                    <a:pt x="19515" y="139493"/>
                    <a:pt x="28231" y="135802"/>
                  </a:cubicBezTo>
                  <a:cubicBezTo>
                    <a:pt x="36648" y="132243"/>
                    <a:pt x="44209" y="127147"/>
                    <a:pt x="50698" y="120658"/>
                  </a:cubicBezTo>
                  <a:cubicBezTo>
                    <a:pt x="57187" y="114169"/>
                    <a:pt x="62294" y="106608"/>
                    <a:pt x="65854" y="98191"/>
                  </a:cubicBezTo>
                  <a:cubicBezTo>
                    <a:pt x="69533" y="89475"/>
                    <a:pt x="71403" y="80224"/>
                    <a:pt x="71403" y="70675"/>
                  </a:cubicBezTo>
                  <a:cubicBezTo>
                    <a:pt x="71403" y="61139"/>
                    <a:pt x="69533" y="51887"/>
                    <a:pt x="65854" y="43172"/>
                  </a:cubicBezTo>
                  <a:cubicBezTo>
                    <a:pt x="62294" y="34754"/>
                    <a:pt x="57187" y="27194"/>
                    <a:pt x="50698" y="20705"/>
                  </a:cubicBezTo>
                  <a:cubicBezTo>
                    <a:pt x="44209" y="14216"/>
                    <a:pt x="36648" y="9120"/>
                    <a:pt x="28231" y="5560"/>
                  </a:cubicBezTo>
                  <a:cubicBezTo>
                    <a:pt x="19515" y="1869"/>
                    <a:pt x="10264" y="0"/>
                    <a:pt x="7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2678318" y="1487495"/>
              <a:ext cx="80553" cy="80790"/>
            </a:xfrm>
            <a:custGeom>
              <a:avLst/>
              <a:gdLst/>
              <a:ahLst/>
              <a:cxnLst/>
              <a:rect l="l" t="t" r="r" b="b"/>
              <a:pathLst>
                <a:path w="3728" h="3739" extrusionOk="0">
                  <a:moveTo>
                    <a:pt x="1870" y="0"/>
                  </a:moveTo>
                  <a:cubicBezTo>
                    <a:pt x="834" y="0"/>
                    <a:pt x="1" y="834"/>
                    <a:pt x="1" y="1869"/>
                  </a:cubicBezTo>
                  <a:cubicBezTo>
                    <a:pt x="1" y="2905"/>
                    <a:pt x="834" y="3739"/>
                    <a:pt x="1870" y="3739"/>
                  </a:cubicBezTo>
                  <a:cubicBezTo>
                    <a:pt x="2894" y="3739"/>
                    <a:pt x="3727" y="2905"/>
                    <a:pt x="3727" y="1869"/>
                  </a:cubicBezTo>
                  <a:cubicBezTo>
                    <a:pt x="3727" y="834"/>
                    <a:pt x="2894" y="0"/>
                    <a:pt x="1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2678318" y="4511356"/>
              <a:ext cx="80553" cy="80790"/>
            </a:xfrm>
            <a:custGeom>
              <a:avLst/>
              <a:gdLst/>
              <a:ahLst/>
              <a:cxnLst/>
              <a:rect l="l" t="t" r="r" b="b"/>
              <a:pathLst>
                <a:path w="3728" h="3739" extrusionOk="0">
                  <a:moveTo>
                    <a:pt x="1870" y="0"/>
                  </a:moveTo>
                  <a:cubicBezTo>
                    <a:pt x="834" y="0"/>
                    <a:pt x="1" y="833"/>
                    <a:pt x="1" y="1869"/>
                  </a:cubicBezTo>
                  <a:cubicBezTo>
                    <a:pt x="1" y="2905"/>
                    <a:pt x="834" y="3739"/>
                    <a:pt x="1870" y="3739"/>
                  </a:cubicBezTo>
                  <a:cubicBezTo>
                    <a:pt x="2894" y="3739"/>
                    <a:pt x="3727" y="2905"/>
                    <a:pt x="3727" y="1869"/>
                  </a:cubicBezTo>
                  <a:cubicBezTo>
                    <a:pt x="3727" y="833"/>
                    <a:pt x="2894" y="0"/>
                    <a:pt x="1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5" name="Google Shape;175;p18"/>
          <p:cNvGrpSpPr/>
          <p:nvPr/>
        </p:nvGrpSpPr>
        <p:grpSpPr>
          <a:xfrm>
            <a:off x="-363483" y="2604578"/>
            <a:ext cx="4277012" cy="1398973"/>
            <a:chOff x="101" y="2418664"/>
            <a:chExt cx="3798075" cy="1242317"/>
          </a:xfrm>
          <a:effectLst>
            <a:glow rad="165100">
              <a:schemeClr val="bg1">
                <a:alpha val="40000"/>
              </a:schemeClr>
            </a:glow>
          </a:effectLst>
        </p:grpSpPr>
        <p:sp>
          <p:nvSpPr>
            <p:cNvPr id="176" name="Google Shape;176;p18"/>
            <p:cNvSpPr/>
            <p:nvPr/>
          </p:nvSpPr>
          <p:spPr>
            <a:xfrm rot="5400000">
              <a:off x="532307" y="2256594"/>
              <a:ext cx="502038" cy="1566449"/>
            </a:xfrm>
            <a:custGeom>
              <a:avLst/>
              <a:gdLst/>
              <a:ahLst/>
              <a:cxnLst/>
              <a:rect l="l" t="t" r="r" b="b"/>
              <a:pathLst>
                <a:path w="19324" h="84297" extrusionOk="0">
                  <a:moveTo>
                    <a:pt x="19324" y="84297"/>
                  </a:moveTo>
                  <a:lnTo>
                    <a:pt x="12776" y="1"/>
                  </a:lnTo>
                  <a:lnTo>
                    <a:pt x="6537" y="1"/>
                  </a:lnTo>
                  <a:lnTo>
                    <a:pt x="0" y="84297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562580" y="2859771"/>
              <a:ext cx="80238" cy="358957"/>
            </a:xfrm>
            <a:custGeom>
              <a:avLst/>
              <a:gdLst/>
              <a:ahLst/>
              <a:cxnLst/>
              <a:rect l="l" t="t" r="r" b="b"/>
              <a:pathLst>
                <a:path w="3359" h="15027" extrusionOk="0">
                  <a:moveTo>
                    <a:pt x="2310" y="1"/>
                  </a:moveTo>
                  <a:cubicBezTo>
                    <a:pt x="1036" y="1"/>
                    <a:pt x="1" y="1037"/>
                    <a:pt x="1" y="2311"/>
                  </a:cubicBezTo>
                  <a:lnTo>
                    <a:pt x="1" y="12717"/>
                  </a:lnTo>
                  <a:cubicBezTo>
                    <a:pt x="1" y="12979"/>
                    <a:pt x="48" y="13229"/>
                    <a:pt x="120" y="13455"/>
                  </a:cubicBezTo>
                  <a:cubicBezTo>
                    <a:pt x="429" y="14372"/>
                    <a:pt x="1298" y="15027"/>
                    <a:pt x="2310" y="15027"/>
                  </a:cubicBezTo>
                  <a:lnTo>
                    <a:pt x="3358" y="15027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337142" y="3285828"/>
              <a:ext cx="836206" cy="375153"/>
            </a:xfrm>
            <a:custGeom>
              <a:avLst/>
              <a:gdLst/>
              <a:ahLst/>
              <a:cxnLst/>
              <a:rect l="l" t="t" r="r" b="b"/>
              <a:pathLst>
                <a:path w="35006" h="15705" extrusionOk="0">
                  <a:moveTo>
                    <a:pt x="15872" y="0"/>
                  </a:moveTo>
                  <a:lnTo>
                    <a:pt x="1" y="15705"/>
                  </a:lnTo>
                  <a:lnTo>
                    <a:pt x="18587" y="15705"/>
                  </a:lnTo>
                  <a:cubicBezTo>
                    <a:pt x="21242" y="15705"/>
                    <a:pt x="23790" y="14705"/>
                    <a:pt x="25730" y="12907"/>
                  </a:cubicBezTo>
                  <a:lnTo>
                    <a:pt x="35005" y="4310"/>
                  </a:lnTo>
                  <a:lnTo>
                    <a:pt x="1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337142" y="2418664"/>
              <a:ext cx="836206" cy="375153"/>
            </a:xfrm>
            <a:custGeom>
              <a:avLst/>
              <a:gdLst/>
              <a:ahLst/>
              <a:cxnLst/>
              <a:rect l="l" t="t" r="r" b="b"/>
              <a:pathLst>
                <a:path w="35006" h="15705" extrusionOk="0">
                  <a:moveTo>
                    <a:pt x="1" y="0"/>
                  </a:moveTo>
                  <a:lnTo>
                    <a:pt x="15872" y="15705"/>
                  </a:lnTo>
                  <a:lnTo>
                    <a:pt x="35005" y="11383"/>
                  </a:lnTo>
                  <a:lnTo>
                    <a:pt x="25730" y="2798"/>
                  </a:lnTo>
                  <a:cubicBezTo>
                    <a:pt x="23790" y="1000"/>
                    <a:pt x="21242" y="0"/>
                    <a:pt x="18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401978" y="2824800"/>
              <a:ext cx="396198" cy="428637"/>
            </a:xfrm>
            <a:custGeom>
              <a:avLst/>
              <a:gdLst/>
              <a:ahLst/>
              <a:cxnLst/>
              <a:rect l="l" t="t" r="r" b="b"/>
              <a:pathLst>
                <a:path w="16586" h="17944" extrusionOk="0">
                  <a:moveTo>
                    <a:pt x="0" y="0"/>
                  </a:moveTo>
                  <a:lnTo>
                    <a:pt x="0" y="17943"/>
                  </a:lnTo>
                  <a:cubicBezTo>
                    <a:pt x="6846" y="15443"/>
                    <a:pt x="11990" y="12764"/>
                    <a:pt x="15062" y="10990"/>
                  </a:cubicBezTo>
                  <a:cubicBezTo>
                    <a:pt x="16586" y="10121"/>
                    <a:pt x="16562" y="7918"/>
                    <a:pt x="15038" y="7061"/>
                  </a:cubicBezTo>
                  <a:cubicBezTo>
                    <a:pt x="11561" y="5132"/>
                    <a:pt x="5787" y="212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716261" y="2666378"/>
              <a:ext cx="1685741" cy="745457"/>
            </a:xfrm>
            <a:custGeom>
              <a:avLst/>
              <a:gdLst/>
              <a:ahLst/>
              <a:cxnLst/>
              <a:rect l="l" t="t" r="r" b="b"/>
              <a:pathLst>
                <a:path w="70570" h="31207" extrusionOk="0">
                  <a:moveTo>
                    <a:pt x="33839" y="1"/>
                  </a:moveTo>
                  <a:cubicBezTo>
                    <a:pt x="33077" y="1"/>
                    <a:pt x="32315" y="1"/>
                    <a:pt x="31529" y="24"/>
                  </a:cubicBezTo>
                  <a:lnTo>
                    <a:pt x="31172" y="24"/>
                  </a:lnTo>
                  <a:cubicBezTo>
                    <a:pt x="30826" y="36"/>
                    <a:pt x="30469" y="36"/>
                    <a:pt x="30112" y="48"/>
                  </a:cubicBezTo>
                  <a:cubicBezTo>
                    <a:pt x="29636" y="72"/>
                    <a:pt x="29159" y="84"/>
                    <a:pt x="28659" y="108"/>
                  </a:cubicBezTo>
                  <a:cubicBezTo>
                    <a:pt x="25576" y="251"/>
                    <a:pt x="22385" y="525"/>
                    <a:pt x="19134" y="953"/>
                  </a:cubicBezTo>
                  <a:cubicBezTo>
                    <a:pt x="13014" y="1775"/>
                    <a:pt x="6609" y="3180"/>
                    <a:pt x="1" y="5287"/>
                  </a:cubicBezTo>
                  <a:lnTo>
                    <a:pt x="1" y="25909"/>
                  </a:lnTo>
                  <a:cubicBezTo>
                    <a:pt x="6609" y="28028"/>
                    <a:pt x="13014" y="29421"/>
                    <a:pt x="19134" y="30242"/>
                  </a:cubicBezTo>
                  <a:cubicBezTo>
                    <a:pt x="22397" y="30683"/>
                    <a:pt x="25576" y="30957"/>
                    <a:pt x="28659" y="31100"/>
                  </a:cubicBezTo>
                  <a:cubicBezTo>
                    <a:pt x="29159" y="31124"/>
                    <a:pt x="29636" y="31135"/>
                    <a:pt x="30112" y="31159"/>
                  </a:cubicBezTo>
                  <a:cubicBezTo>
                    <a:pt x="30469" y="31159"/>
                    <a:pt x="30826" y="31171"/>
                    <a:pt x="31172" y="31171"/>
                  </a:cubicBezTo>
                  <a:cubicBezTo>
                    <a:pt x="31302" y="31183"/>
                    <a:pt x="31422" y="31183"/>
                    <a:pt x="31529" y="31195"/>
                  </a:cubicBezTo>
                  <a:cubicBezTo>
                    <a:pt x="32315" y="31207"/>
                    <a:pt x="33077" y="31207"/>
                    <a:pt x="33839" y="31207"/>
                  </a:cubicBezTo>
                  <a:cubicBezTo>
                    <a:pt x="48614" y="31147"/>
                    <a:pt x="61199" y="28016"/>
                    <a:pt x="70569" y="24575"/>
                  </a:cubicBezTo>
                  <a:lnTo>
                    <a:pt x="70569" y="6632"/>
                  </a:lnTo>
                  <a:cubicBezTo>
                    <a:pt x="61199" y="3180"/>
                    <a:pt x="48626" y="60"/>
                    <a:pt x="33839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321785" y="2666378"/>
              <a:ext cx="1017631" cy="745457"/>
            </a:xfrm>
            <a:custGeom>
              <a:avLst/>
              <a:gdLst/>
              <a:ahLst/>
              <a:cxnLst/>
              <a:rect l="l" t="t" r="r" b="b"/>
              <a:pathLst>
                <a:path w="42601" h="31207" extrusionOk="0">
                  <a:moveTo>
                    <a:pt x="8490" y="1"/>
                  </a:moveTo>
                  <a:cubicBezTo>
                    <a:pt x="7728" y="1"/>
                    <a:pt x="6966" y="1"/>
                    <a:pt x="6180" y="24"/>
                  </a:cubicBezTo>
                  <a:lnTo>
                    <a:pt x="5823" y="24"/>
                  </a:lnTo>
                  <a:cubicBezTo>
                    <a:pt x="5477" y="36"/>
                    <a:pt x="5120" y="36"/>
                    <a:pt x="4763" y="48"/>
                  </a:cubicBezTo>
                  <a:cubicBezTo>
                    <a:pt x="4287" y="72"/>
                    <a:pt x="3810" y="84"/>
                    <a:pt x="3310" y="108"/>
                  </a:cubicBezTo>
                  <a:cubicBezTo>
                    <a:pt x="2227" y="155"/>
                    <a:pt x="1120" y="227"/>
                    <a:pt x="0" y="310"/>
                  </a:cubicBezTo>
                  <a:lnTo>
                    <a:pt x="0" y="30897"/>
                  </a:lnTo>
                  <a:cubicBezTo>
                    <a:pt x="1120" y="30981"/>
                    <a:pt x="2227" y="31052"/>
                    <a:pt x="3310" y="31100"/>
                  </a:cubicBezTo>
                  <a:cubicBezTo>
                    <a:pt x="3810" y="31124"/>
                    <a:pt x="4287" y="31135"/>
                    <a:pt x="4763" y="31159"/>
                  </a:cubicBezTo>
                  <a:cubicBezTo>
                    <a:pt x="5120" y="31159"/>
                    <a:pt x="5477" y="31171"/>
                    <a:pt x="5823" y="31171"/>
                  </a:cubicBezTo>
                  <a:cubicBezTo>
                    <a:pt x="5953" y="31183"/>
                    <a:pt x="6073" y="31183"/>
                    <a:pt x="6180" y="31195"/>
                  </a:cubicBezTo>
                  <a:cubicBezTo>
                    <a:pt x="6966" y="31207"/>
                    <a:pt x="7728" y="31207"/>
                    <a:pt x="8490" y="31207"/>
                  </a:cubicBezTo>
                  <a:cubicBezTo>
                    <a:pt x="21932" y="31159"/>
                    <a:pt x="33552" y="28552"/>
                    <a:pt x="42601" y="25492"/>
                  </a:cubicBezTo>
                  <a:lnTo>
                    <a:pt x="42601" y="5704"/>
                  </a:lnTo>
                  <a:cubicBezTo>
                    <a:pt x="33552" y="2644"/>
                    <a:pt x="21944" y="60"/>
                    <a:pt x="8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638468" y="2792647"/>
              <a:ext cx="80214" cy="493205"/>
            </a:xfrm>
            <a:custGeom>
              <a:avLst/>
              <a:gdLst/>
              <a:ahLst/>
              <a:cxnLst/>
              <a:rect l="l" t="t" r="r" b="b"/>
              <a:pathLst>
                <a:path w="3358" h="20647" extrusionOk="0">
                  <a:moveTo>
                    <a:pt x="1322" y="1"/>
                  </a:moveTo>
                  <a:cubicBezTo>
                    <a:pt x="596" y="1"/>
                    <a:pt x="0" y="596"/>
                    <a:pt x="0" y="1334"/>
                  </a:cubicBezTo>
                  <a:lnTo>
                    <a:pt x="0" y="19313"/>
                  </a:lnTo>
                  <a:cubicBezTo>
                    <a:pt x="0" y="20051"/>
                    <a:pt x="596" y="20646"/>
                    <a:pt x="1322" y="20646"/>
                  </a:cubicBezTo>
                  <a:lnTo>
                    <a:pt x="3358" y="20646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1314975" y="2977536"/>
              <a:ext cx="943700" cy="123164"/>
            </a:xfrm>
            <a:custGeom>
              <a:avLst/>
              <a:gdLst/>
              <a:ahLst/>
              <a:cxnLst/>
              <a:rect l="l" t="t" r="r" b="b"/>
              <a:pathLst>
                <a:path w="39506" h="5156" extrusionOk="0">
                  <a:moveTo>
                    <a:pt x="19753" y="0"/>
                  </a:moveTo>
                  <a:lnTo>
                    <a:pt x="0" y="2572"/>
                  </a:lnTo>
                  <a:lnTo>
                    <a:pt x="19753" y="5155"/>
                  </a:lnTo>
                  <a:lnTo>
                    <a:pt x="39505" y="2572"/>
                  </a:lnTo>
                  <a:lnTo>
                    <a:pt x="19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807275" y="2849547"/>
              <a:ext cx="378856" cy="378856"/>
            </a:xfrm>
            <a:custGeom>
              <a:avLst/>
              <a:gdLst/>
              <a:ahLst/>
              <a:cxnLst/>
              <a:rect l="l" t="t" r="r" b="b"/>
              <a:pathLst>
                <a:path w="15860" h="15860" extrusionOk="0">
                  <a:moveTo>
                    <a:pt x="7930" y="0"/>
                  </a:moveTo>
                  <a:cubicBezTo>
                    <a:pt x="3548" y="0"/>
                    <a:pt x="0" y="3560"/>
                    <a:pt x="0" y="7930"/>
                  </a:cubicBezTo>
                  <a:cubicBezTo>
                    <a:pt x="0" y="12311"/>
                    <a:pt x="3548" y="15859"/>
                    <a:pt x="7930" y="15859"/>
                  </a:cubicBezTo>
                  <a:cubicBezTo>
                    <a:pt x="12311" y="15859"/>
                    <a:pt x="15859" y="12311"/>
                    <a:pt x="15859" y="7930"/>
                  </a:cubicBezTo>
                  <a:cubicBezTo>
                    <a:pt x="15859" y="3560"/>
                    <a:pt x="12311" y="0"/>
                    <a:pt x="7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7" name="Google Shape;187;p18"/>
          <p:cNvGrpSpPr/>
          <p:nvPr/>
        </p:nvGrpSpPr>
        <p:grpSpPr>
          <a:xfrm>
            <a:off x="3207740" y="1469038"/>
            <a:ext cx="4497617" cy="892851"/>
            <a:chOff x="3928713" y="862825"/>
            <a:chExt cx="4497617" cy="892851"/>
          </a:xfrm>
        </p:grpSpPr>
        <p:cxnSp>
          <p:nvCxnSpPr>
            <p:cNvPr id="188" name="Google Shape;188;p18"/>
            <p:cNvCxnSpPr/>
            <p:nvPr/>
          </p:nvCxnSpPr>
          <p:spPr>
            <a:xfrm>
              <a:off x="4267875" y="1309250"/>
              <a:ext cx="159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89" name="Google Shape;189;p18"/>
            <p:cNvSpPr/>
            <p:nvPr/>
          </p:nvSpPr>
          <p:spPr>
            <a:xfrm>
              <a:off x="3928713" y="1107568"/>
              <a:ext cx="403691" cy="403384"/>
            </a:xfrm>
            <a:custGeom>
              <a:avLst/>
              <a:gdLst/>
              <a:ahLst/>
              <a:cxnLst/>
              <a:rect l="l" t="t" r="r" b="b"/>
              <a:pathLst>
                <a:path w="14146" h="14134" extrusionOk="0">
                  <a:moveTo>
                    <a:pt x="7073" y="0"/>
                  </a:moveTo>
                  <a:cubicBezTo>
                    <a:pt x="3168" y="0"/>
                    <a:pt x="1" y="3167"/>
                    <a:pt x="1" y="7073"/>
                  </a:cubicBezTo>
                  <a:cubicBezTo>
                    <a:pt x="1" y="10978"/>
                    <a:pt x="3168" y="14133"/>
                    <a:pt x="7073" y="14133"/>
                  </a:cubicBezTo>
                  <a:cubicBezTo>
                    <a:pt x="10978" y="14133"/>
                    <a:pt x="14145" y="10978"/>
                    <a:pt x="14145" y="7073"/>
                  </a:cubicBezTo>
                  <a:cubicBezTo>
                    <a:pt x="14145" y="3167"/>
                    <a:pt x="10978" y="0"/>
                    <a:pt x="7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dirty="0">
                <a:solidFill>
                  <a:srgbClr val="FFFFFF"/>
                </a:solidFill>
              </a:endParaRPr>
            </a:p>
          </p:txBody>
        </p:sp>
        <p:grpSp>
          <p:nvGrpSpPr>
            <p:cNvPr id="190" name="Google Shape;190;p18"/>
            <p:cNvGrpSpPr/>
            <p:nvPr/>
          </p:nvGrpSpPr>
          <p:grpSpPr>
            <a:xfrm>
              <a:off x="6064820" y="862825"/>
              <a:ext cx="2361510" cy="892851"/>
              <a:chOff x="5842173" y="1015137"/>
              <a:chExt cx="2840402" cy="892851"/>
            </a:xfrm>
          </p:grpSpPr>
          <p:sp>
            <p:nvSpPr>
              <p:cNvPr id="191" name="Google Shape;191;p18"/>
              <p:cNvSpPr txBox="1"/>
              <p:nvPr/>
            </p:nvSpPr>
            <p:spPr>
              <a:xfrm>
                <a:off x="5842173" y="1015137"/>
                <a:ext cx="2840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US" sz="17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Close distance</a:t>
                </a:r>
                <a:endParaRPr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2" name="Google Shape;192;p18"/>
              <p:cNvSpPr txBox="1"/>
              <p:nvPr/>
            </p:nvSpPr>
            <p:spPr>
              <a:xfrm>
                <a:off x="5842175" y="1361988"/>
                <a:ext cx="2840400" cy="5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9" name="Google Shape;199;p18"/>
          <p:cNvGrpSpPr/>
          <p:nvPr/>
        </p:nvGrpSpPr>
        <p:grpSpPr>
          <a:xfrm>
            <a:off x="3402462" y="4233212"/>
            <a:ext cx="3657936" cy="905314"/>
            <a:chOff x="4768391" y="2782408"/>
            <a:chExt cx="3657936" cy="905314"/>
          </a:xfrm>
        </p:grpSpPr>
        <p:cxnSp>
          <p:nvCxnSpPr>
            <p:cNvPr id="200" name="Google Shape;200;p18"/>
            <p:cNvCxnSpPr/>
            <p:nvPr/>
          </p:nvCxnSpPr>
          <p:spPr>
            <a:xfrm>
              <a:off x="4995700" y="3228850"/>
              <a:ext cx="862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01" name="Google Shape;201;p18"/>
            <p:cNvSpPr/>
            <p:nvPr/>
          </p:nvSpPr>
          <p:spPr>
            <a:xfrm>
              <a:off x="4768391" y="3026968"/>
              <a:ext cx="403709" cy="403744"/>
            </a:xfrm>
            <a:custGeom>
              <a:avLst/>
              <a:gdLst/>
              <a:ahLst/>
              <a:cxnLst/>
              <a:rect l="l" t="t" r="r" b="b"/>
              <a:pathLst>
                <a:path w="14133" h="14133" extrusionOk="0">
                  <a:moveTo>
                    <a:pt x="7072" y="0"/>
                  </a:moveTo>
                  <a:cubicBezTo>
                    <a:pt x="3167" y="0"/>
                    <a:pt x="0" y="3167"/>
                    <a:pt x="0" y="7060"/>
                  </a:cubicBezTo>
                  <a:cubicBezTo>
                    <a:pt x="0" y="10966"/>
                    <a:pt x="3167" y="14133"/>
                    <a:pt x="7072" y="14133"/>
                  </a:cubicBezTo>
                  <a:cubicBezTo>
                    <a:pt x="10978" y="14133"/>
                    <a:pt x="14133" y="10966"/>
                    <a:pt x="14133" y="7060"/>
                  </a:cubicBezTo>
                  <a:cubicBezTo>
                    <a:pt x="14133" y="3167"/>
                    <a:pt x="10978" y="0"/>
                    <a:pt x="7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dirty="0">
                <a:solidFill>
                  <a:srgbClr val="FFFFFF"/>
                </a:solidFill>
              </a:endParaRPr>
            </a:p>
          </p:txBody>
        </p:sp>
        <p:grpSp>
          <p:nvGrpSpPr>
            <p:cNvPr id="202" name="Google Shape;202;p18"/>
            <p:cNvGrpSpPr/>
            <p:nvPr/>
          </p:nvGrpSpPr>
          <p:grpSpPr>
            <a:xfrm>
              <a:off x="6000181" y="2782408"/>
              <a:ext cx="2426146" cy="905314"/>
              <a:chOff x="5764427" y="1015137"/>
              <a:chExt cx="2918146" cy="905314"/>
            </a:xfrm>
          </p:grpSpPr>
          <p:sp>
            <p:nvSpPr>
              <p:cNvPr id="203" name="Google Shape;203;p18"/>
              <p:cNvSpPr txBox="1"/>
              <p:nvPr/>
            </p:nvSpPr>
            <p:spPr>
              <a:xfrm>
                <a:off x="5842173" y="1015137"/>
                <a:ext cx="2840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US" sz="17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Long distance</a:t>
                </a:r>
                <a:endParaRPr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4" name="Google Shape;204;p18"/>
              <p:cNvSpPr txBox="1"/>
              <p:nvPr/>
            </p:nvSpPr>
            <p:spPr>
              <a:xfrm>
                <a:off x="5764427" y="1374451"/>
                <a:ext cx="2840400" cy="5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5" name="Google Shape;205;p18"/>
          <p:cNvGrpSpPr/>
          <p:nvPr/>
        </p:nvGrpSpPr>
        <p:grpSpPr>
          <a:xfrm>
            <a:off x="4145918" y="2843154"/>
            <a:ext cx="3657938" cy="892851"/>
            <a:chOff x="4768394" y="1822616"/>
            <a:chExt cx="3657938" cy="892851"/>
          </a:xfrm>
        </p:grpSpPr>
        <p:cxnSp>
          <p:nvCxnSpPr>
            <p:cNvPr id="206" name="Google Shape;206;p18"/>
            <p:cNvCxnSpPr/>
            <p:nvPr/>
          </p:nvCxnSpPr>
          <p:spPr>
            <a:xfrm>
              <a:off x="5010475" y="2269050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07" name="Google Shape;207;p18"/>
            <p:cNvSpPr/>
            <p:nvPr/>
          </p:nvSpPr>
          <p:spPr>
            <a:xfrm>
              <a:off x="4768394" y="2067181"/>
              <a:ext cx="403702" cy="403738"/>
            </a:xfrm>
            <a:custGeom>
              <a:avLst/>
              <a:gdLst/>
              <a:ahLst/>
              <a:cxnLst/>
              <a:rect l="l" t="t" r="r" b="b"/>
              <a:pathLst>
                <a:path w="14134" h="14134" extrusionOk="0">
                  <a:moveTo>
                    <a:pt x="7073" y="1"/>
                  </a:moveTo>
                  <a:cubicBezTo>
                    <a:pt x="3168" y="1"/>
                    <a:pt x="1" y="3156"/>
                    <a:pt x="1" y="7061"/>
                  </a:cubicBezTo>
                  <a:cubicBezTo>
                    <a:pt x="1" y="10966"/>
                    <a:pt x="3168" y="14133"/>
                    <a:pt x="7073" y="14133"/>
                  </a:cubicBezTo>
                  <a:cubicBezTo>
                    <a:pt x="10966" y="14133"/>
                    <a:pt x="14133" y="10966"/>
                    <a:pt x="14133" y="7061"/>
                  </a:cubicBezTo>
                  <a:cubicBezTo>
                    <a:pt x="14133" y="3156"/>
                    <a:pt x="10966" y="1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dirty="0">
                <a:solidFill>
                  <a:srgbClr val="FFFFFF"/>
                </a:solidFill>
              </a:endParaRPr>
            </a:p>
          </p:txBody>
        </p:sp>
        <p:grpSp>
          <p:nvGrpSpPr>
            <p:cNvPr id="208" name="Google Shape;208;p18"/>
            <p:cNvGrpSpPr/>
            <p:nvPr/>
          </p:nvGrpSpPr>
          <p:grpSpPr>
            <a:xfrm>
              <a:off x="6064822" y="1822616"/>
              <a:ext cx="2361510" cy="892851"/>
              <a:chOff x="5842173" y="1015137"/>
              <a:chExt cx="2840401" cy="892851"/>
            </a:xfrm>
          </p:grpSpPr>
          <p:sp>
            <p:nvSpPr>
              <p:cNvPr id="209" name="Google Shape;209;p18"/>
              <p:cNvSpPr txBox="1"/>
              <p:nvPr/>
            </p:nvSpPr>
            <p:spPr>
              <a:xfrm>
                <a:off x="5842173" y="1015137"/>
                <a:ext cx="2840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US" sz="17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Average distance</a:t>
                </a:r>
                <a:endParaRPr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10" name="Google Shape;210;p18"/>
              <p:cNvSpPr txBox="1"/>
              <p:nvPr/>
            </p:nvSpPr>
            <p:spPr>
              <a:xfrm>
                <a:off x="5842174" y="1361988"/>
                <a:ext cx="2840400" cy="5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6" name="Google Shape;1165;p37">
            <a:extLst>
              <a:ext uri="{FF2B5EF4-FFF2-40B4-BE49-F238E27FC236}">
                <a16:creationId xmlns:a16="http://schemas.microsoft.com/office/drawing/2014/main" id="{401EF504-C164-42E1-85F6-2D4A48760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86" y="303069"/>
            <a:ext cx="736068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ML - 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577AAE-6A5F-42A6-9B6B-00385D12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575" y="1796105"/>
            <a:ext cx="2752725" cy="542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7990A-B3FB-45DA-AA62-5CB150CDA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280" y="4555401"/>
            <a:ext cx="2705100" cy="466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F6453-AA23-4CDD-AF33-DF6204E45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341" y="3201575"/>
            <a:ext cx="2667000" cy="49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276259-54CB-4D6C-9266-0F4C44CEA6B8}"/>
              </a:ext>
            </a:extLst>
          </p:cNvPr>
          <p:cNvSpPr/>
          <p:nvPr/>
        </p:nvSpPr>
        <p:spPr>
          <a:xfrm>
            <a:off x="228585" y="673784"/>
            <a:ext cx="81367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sz="1000" dirty="0"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</a:rPr>
              <a:t>Using “sklearn” library and linear regression I was able to train a model that predicts the number of alerts in the next operation for each distance from Gaze</a:t>
            </a:r>
            <a:endParaRPr lang="he-IL" sz="1600" dirty="0">
              <a:solidFill>
                <a:schemeClr val="bg1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213291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87F02E96-A27F-43D1-900F-7B449C7B13C3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2" name="Google Shape;1165;p37">
            <a:extLst>
              <a:ext uri="{FF2B5EF4-FFF2-40B4-BE49-F238E27FC236}">
                <a16:creationId xmlns:a16="http://schemas.microsoft.com/office/drawing/2014/main" id="{85F67AB7-55B5-4695-8AFA-E5078AF06204}"/>
              </a:ext>
            </a:extLst>
          </p:cNvPr>
          <p:cNvSpPr txBox="1">
            <a:spLocks/>
          </p:cNvSpPr>
          <p:nvPr/>
        </p:nvSpPr>
        <p:spPr>
          <a:xfrm>
            <a:off x="233186" y="303069"/>
            <a:ext cx="736068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Bonus</a:t>
            </a:r>
          </a:p>
        </p:txBody>
      </p:sp>
      <p:pic>
        <p:nvPicPr>
          <p:cNvPr id="4" name="red color">
            <a:hlinkClick r:id="" action="ppaction://media"/>
            <a:extLst>
              <a:ext uri="{FF2B5EF4-FFF2-40B4-BE49-F238E27FC236}">
                <a16:creationId xmlns:a16="http://schemas.microsoft.com/office/drawing/2014/main" id="{EA82CB04-DE09-4D8A-98A4-F5323CE02A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331" y="871680"/>
            <a:ext cx="6986331" cy="3929812"/>
          </a:xfrm>
          <a:prstGeom prst="rect">
            <a:avLst/>
          </a:prstGeom>
        </p:spPr>
      </p:pic>
      <p:grpSp>
        <p:nvGrpSpPr>
          <p:cNvPr id="44" name="Google Shape;293;p19">
            <a:extLst>
              <a:ext uri="{FF2B5EF4-FFF2-40B4-BE49-F238E27FC236}">
                <a16:creationId xmlns:a16="http://schemas.microsoft.com/office/drawing/2014/main" id="{A2695E58-0261-4218-8C09-9F9D62099A10}"/>
              </a:ext>
            </a:extLst>
          </p:cNvPr>
          <p:cNvGrpSpPr/>
          <p:nvPr/>
        </p:nvGrpSpPr>
        <p:grpSpPr>
          <a:xfrm>
            <a:off x="7462124" y="35583"/>
            <a:ext cx="1549413" cy="5107917"/>
            <a:chOff x="2208223" y="2053240"/>
            <a:chExt cx="1244739" cy="2679298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45" name="Google Shape;294;p19">
              <a:extLst>
                <a:ext uri="{FF2B5EF4-FFF2-40B4-BE49-F238E27FC236}">
                  <a16:creationId xmlns:a16="http://schemas.microsoft.com/office/drawing/2014/main" id="{D722FBD4-6C13-46EF-8513-F1A971F2D128}"/>
                </a:ext>
              </a:extLst>
            </p:cNvPr>
            <p:cNvSpPr/>
            <p:nvPr/>
          </p:nvSpPr>
          <p:spPr>
            <a:xfrm>
              <a:off x="2579740" y="3822973"/>
              <a:ext cx="502038" cy="909565"/>
            </a:xfrm>
            <a:custGeom>
              <a:avLst/>
              <a:gdLst/>
              <a:ahLst/>
              <a:cxnLst/>
              <a:rect l="l" t="t" r="r" b="b"/>
              <a:pathLst>
                <a:path w="19324" h="84297" extrusionOk="0">
                  <a:moveTo>
                    <a:pt x="19324" y="84297"/>
                  </a:moveTo>
                  <a:lnTo>
                    <a:pt x="12776" y="1"/>
                  </a:lnTo>
                  <a:lnTo>
                    <a:pt x="6537" y="1"/>
                  </a:lnTo>
                  <a:lnTo>
                    <a:pt x="0" y="84297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295;p19">
              <a:extLst>
                <a:ext uri="{FF2B5EF4-FFF2-40B4-BE49-F238E27FC236}">
                  <a16:creationId xmlns:a16="http://schemas.microsoft.com/office/drawing/2014/main" id="{F7541E1A-924E-4F3B-BBBB-DB005ABAC2C7}"/>
                </a:ext>
              </a:extLst>
            </p:cNvPr>
            <p:cNvSpPr/>
            <p:nvPr/>
          </p:nvSpPr>
          <p:spPr>
            <a:xfrm>
              <a:off x="2651485" y="3610837"/>
              <a:ext cx="358212" cy="218990"/>
            </a:xfrm>
            <a:custGeom>
              <a:avLst/>
              <a:gdLst/>
              <a:ahLst/>
              <a:cxnLst/>
              <a:rect l="l" t="t" r="r" b="b"/>
              <a:pathLst>
                <a:path w="13788" h="8430" extrusionOk="0">
                  <a:moveTo>
                    <a:pt x="0" y="0"/>
                  </a:moveTo>
                  <a:lnTo>
                    <a:pt x="2739" y="8430"/>
                  </a:lnTo>
                  <a:lnTo>
                    <a:pt x="11061" y="8430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296;p19">
              <a:extLst>
                <a:ext uri="{FF2B5EF4-FFF2-40B4-BE49-F238E27FC236}">
                  <a16:creationId xmlns:a16="http://schemas.microsoft.com/office/drawing/2014/main" id="{C73BB0AD-7F7A-4FCC-A2DE-3C9BE9184032}"/>
                </a:ext>
              </a:extLst>
            </p:cNvPr>
            <p:cNvSpPr/>
            <p:nvPr/>
          </p:nvSpPr>
          <p:spPr>
            <a:xfrm>
              <a:off x="2997299" y="3311709"/>
              <a:ext cx="455663" cy="690352"/>
            </a:xfrm>
            <a:custGeom>
              <a:avLst/>
              <a:gdLst/>
              <a:ahLst/>
              <a:cxnLst/>
              <a:rect l="l" t="t" r="r" b="b"/>
              <a:pathLst>
                <a:path w="17539" h="26575" extrusionOk="0">
                  <a:moveTo>
                    <a:pt x="5608" y="1"/>
                  </a:moveTo>
                  <a:cubicBezTo>
                    <a:pt x="4965" y="3132"/>
                    <a:pt x="4168" y="6144"/>
                    <a:pt x="3275" y="8692"/>
                  </a:cubicBezTo>
                  <a:cubicBezTo>
                    <a:pt x="2310" y="11478"/>
                    <a:pt x="1203" y="13729"/>
                    <a:pt x="1" y="15003"/>
                  </a:cubicBezTo>
                  <a:cubicBezTo>
                    <a:pt x="7930" y="15003"/>
                    <a:pt x="10716" y="22349"/>
                    <a:pt x="11621" y="26099"/>
                  </a:cubicBezTo>
                  <a:cubicBezTo>
                    <a:pt x="11701" y="26413"/>
                    <a:pt x="11969" y="26575"/>
                    <a:pt x="12236" y="26575"/>
                  </a:cubicBezTo>
                  <a:cubicBezTo>
                    <a:pt x="12484" y="26575"/>
                    <a:pt x="12732" y="26434"/>
                    <a:pt x="12824" y="26147"/>
                  </a:cubicBezTo>
                  <a:cubicBezTo>
                    <a:pt x="17538" y="11931"/>
                    <a:pt x="6204" y="572"/>
                    <a:pt x="5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297;p19">
              <a:extLst>
                <a:ext uri="{FF2B5EF4-FFF2-40B4-BE49-F238E27FC236}">
                  <a16:creationId xmlns:a16="http://schemas.microsoft.com/office/drawing/2014/main" id="{BED75EDA-8A3B-43EF-AECB-EE0E8D66AB01}"/>
                </a:ext>
              </a:extLst>
            </p:cNvPr>
            <p:cNvSpPr/>
            <p:nvPr/>
          </p:nvSpPr>
          <p:spPr>
            <a:xfrm>
              <a:off x="2461549" y="2053240"/>
              <a:ext cx="749211" cy="1648246"/>
            </a:xfrm>
            <a:custGeom>
              <a:avLst/>
              <a:gdLst/>
              <a:ahLst/>
              <a:cxnLst/>
              <a:rect l="l" t="t" r="r" b="b"/>
              <a:pathLst>
                <a:path w="28838" h="63449" extrusionOk="0">
                  <a:moveTo>
                    <a:pt x="14419" y="0"/>
                  </a:moveTo>
                  <a:cubicBezTo>
                    <a:pt x="14419" y="0"/>
                    <a:pt x="6466" y="6751"/>
                    <a:pt x="2382" y="17526"/>
                  </a:cubicBezTo>
                  <a:cubicBezTo>
                    <a:pt x="953" y="21265"/>
                    <a:pt x="1" y="25480"/>
                    <a:pt x="1" y="30076"/>
                  </a:cubicBezTo>
                  <a:cubicBezTo>
                    <a:pt x="1" y="39243"/>
                    <a:pt x="3168" y="58531"/>
                    <a:pt x="7788" y="63449"/>
                  </a:cubicBezTo>
                  <a:lnTo>
                    <a:pt x="21051" y="63449"/>
                  </a:lnTo>
                  <a:cubicBezTo>
                    <a:pt x="25671" y="58531"/>
                    <a:pt x="28838" y="39243"/>
                    <a:pt x="28838" y="30076"/>
                  </a:cubicBezTo>
                  <a:cubicBezTo>
                    <a:pt x="28838" y="25361"/>
                    <a:pt x="27993" y="21170"/>
                    <a:pt x="26719" y="17526"/>
                  </a:cubicBezTo>
                  <a:cubicBezTo>
                    <a:pt x="22718" y="6073"/>
                    <a:pt x="14419" y="0"/>
                    <a:pt x="14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298;p19">
              <a:extLst>
                <a:ext uri="{FF2B5EF4-FFF2-40B4-BE49-F238E27FC236}">
                  <a16:creationId xmlns:a16="http://schemas.microsoft.com/office/drawing/2014/main" id="{AFCFCF06-4492-4E5E-AAEC-6E8964FF9F0D}"/>
                </a:ext>
              </a:extLst>
            </p:cNvPr>
            <p:cNvSpPr/>
            <p:nvPr/>
          </p:nvSpPr>
          <p:spPr>
            <a:xfrm>
              <a:off x="2615608" y="2053240"/>
              <a:ext cx="452260" cy="268477"/>
            </a:xfrm>
            <a:custGeom>
              <a:avLst/>
              <a:gdLst/>
              <a:ahLst/>
              <a:cxnLst/>
              <a:rect l="l" t="t" r="r" b="b"/>
              <a:pathLst>
                <a:path w="17408" h="10335" extrusionOk="0">
                  <a:moveTo>
                    <a:pt x="8489" y="0"/>
                  </a:moveTo>
                  <a:cubicBezTo>
                    <a:pt x="8489" y="0"/>
                    <a:pt x="3977" y="3834"/>
                    <a:pt x="0" y="10335"/>
                  </a:cubicBezTo>
                  <a:lnTo>
                    <a:pt x="17407" y="10335"/>
                  </a:lnTo>
                  <a:cubicBezTo>
                    <a:pt x="13335" y="3548"/>
                    <a:pt x="8489" y="0"/>
                    <a:pt x="8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99;p19">
              <a:extLst>
                <a:ext uri="{FF2B5EF4-FFF2-40B4-BE49-F238E27FC236}">
                  <a16:creationId xmlns:a16="http://schemas.microsoft.com/office/drawing/2014/main" id="{4DE97AE3-94D3-4DBE-BE3C-A32348BBDC95}"/>
                </a:ext>
              </a:extLst>
            </p:cNvPr>
            <p:cNvSpPr/>
            <p:nvPr/>
          </p:nvSpPr>
          <p:spPr>
            <a:xfrm>
              <a:off x="2208223" y="3311709"/>
              <a:ext cx="455663" cy="690352"/>
            </a:xfrm>
            <a:custGeom>
              <a:avLst/>
              <a:gdLst/>
              <a:ahLst/>
              <a:cxnLst/>
              <a:rect l="l" t="t" r="r" b="b"/>
              <a:pathLst>
                <a:path w="17539" h="26575" extrusionOk="0">
                  <a:moveTo>
                    <a:pt x="11931" y="1"/>
                  </a:moveTo>
                  <a:cubicBezTo>
                    <a:pt x="11335" y="572"/>
                    <a:pt x="1" y="11931"/>
                    <a:pt x="4716" y="26147"/>
                  </a:cubicBezTo>
                  <a:cubicBezTo>
                    <a:pt x="4813" y="26434"/>
                    <a:pt x="5064" y="26575"/>
                    <a:pt x="5312" y="26575"/>
                  </a:cubicBezTo>
                  <a:cubicBezTo>
                    <a:pt x="5579" y="26575"/>
                    <a:pt x="5844" y="26413"/>
                    <a:pt x="5918" y="26099"/>
                  </a:cubicBezTo>
                  <a:cubicBezTo>
                    <a:pt x="6823" y="22349"/>
                    <a:pt x="9609" y="15003"/>
                    <a:pt x="17539" y="15003"/>
                  </a:cubicBezTo>
                  <a:cubicBezTo>
                    <a:pt x="16348" y="13729"/>
                    <a:pt x="15241" y="11478"/>
                    <a:pt x="14264" y="8692"/>
                  </a:cubicBezTo>
                  <a:cubicBezTo>
                    <a:pt x="13371" y="6144"/>
                    <a:pt x="12586" y="3132"/>
                    <a:pt x="119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300;p19">
              <a:extLst>
                <a:ext uri="{FF2B5EF4-FFF2-40B4-BE49-F238E27FC236}">
                  <a16:creationId xmlns:a16="http://schemas.microsoft.com/office/drawing/2014/main" id="{7D56CBD8-28E1-4484-B867-A5D3ABBE3D7E}"/>
                </a:ext>
              </a:extLst>
            </p:cNvPr>
            <p:cNvSpPr/>
            <p:nvPr/>
          </p:nvSpPr>
          <p:spPr>
            <a:xfrm>
              <a:off x="2612516" y="3620390"/>
              <a:ext cx="447298" cy="81050"/>
            </a:xfrm>
            <a:custGeom>
              <a:avLst/>
              <a:gdLst/>
              <a:ahLst/>
              <a:cxnLst/>
              <a:rect l="l" t="t" r="r" b="b"/>
              <a:pathLst>
                <a:path w="17217" h="3120" extrusionOk="0">
                  <a:moveTo>
                    <a:pt x="0" y="0"/>
                  </a:moveTo>
                  <a:cubicBezTo>
                    <a:pt x="619" y="1310"/>
                    <a:pt x="1286" y="2381"/>
                    <a:pt x="1977" y="3120"/>
                  </a:cubicBezTo>
                  <a:lnTo>
                    <a:pt x="15240" y="3120"/>
                  </a:lnTo>
                  <a:cubicBezTo>
                    <a:pt x="15931" y="2381"/>
                    <a:pt x="16598" y="1310"/>
                    <a:pt x="1721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301;p19">
              <a:extLst>
                <a:ext uri="{FF2B5EF4-FFF2-40B4-BE49-F238E27FC236}">
                  <a16:creationId xmlns:a16="http://schemas.microsoft.com/office/drawing/2014/main" id="{47357434-D06F-487B-AE25-4994CFD7D198}"/>
                </a:ext>
              </a:extLst>
            </p:cNvPr>
            <p:cNvSpPr/>
            <p:nvPr/>
          </p:nvSpPr>
          <p:spPr>
            <a:xfrm>
              <a:off x="2640964" y="2491805"/>
              <a:ext cx="384816" cy="385090"/>
            </a:xfrm>
            <a:custGeom>
              <a:avLst/>
              <a:gdLst/>
              <a:ahLst/>
              <a:cxnLst/>
              <a:rect l="l" t="t" r="r" b="b"/>
              <a:pathLst>
                <a:path w="14812" h="14824" extrusionOk="0">
                  <a:moveTo>
                    <a:pt x="7406" y="0"/>
                  </a:moveTo>
                  <a:cubicBezTo>
                    <a:pt x="3311" y="0"/>
                    <a:pt x="1" y="3322"/>
                    <a:pt x="1" y="7418"/>
                  </a:cubicBezTo>
                  <a:cubicBezTo>
                    <a:pt x="1" y="11502"/>
                    <a:pt x="3311" y="14824"/>
                    <a:pt x="7406" y="14824"/>
                  </a:cubicBezTo>
                  <a:cubicBezTo>
                    <a:pt x="11502" y="14824"/>
                    <a:pt x="14812" y="11502"/>
                    <a:pt x="14812" y="7418"/>
                  </a:cubicBezTo>
                  <a:cubicBezTo>
                    <a:pt x="14812" y="3322"/>
                    <a:pt x="11502" y="0"/>
                    <a:pt x="7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303;p19">
              <a:extLst>
                <a:ext uri="{FF2B5EF4-FFF2-40B4-BE49-F238E27FC236}">
                  <a16:creationId xmlns:a16="http://schemas.microsoft.com/office/drawing/2014/main" id="{09C2AD5E-40B3-4E20-818C-FFBF12718B2D}"/>
                </a:ext>
              </a:extLst>
            </p:cNvPr>
            <p:cNvSpPr/>
            <p:nvPr/>
          </p:nvSpPr>
          <p:spPr>
            <a:xfrm>
              <a:off x="2714901" y="2983571"/>
              <a:ext cx="257696" cy="257359"/>
            </a:xfrm>
            <a:custGeom>
              <a:avLst/>
              <a:gdLst/>
              <a:ahLst/>
              <a:cxnLst/>
              <a:rect l="l" t="t" r="r" b="b"/>
              <a:pathLst>
                <a:path w="9919" h="9907" extrusionOk="0">
                  <a:moveTo>
                    <a:pt x="4953" y="0"/>
                  </a:moveTo>
                  <a:cubicBezTo>
                    <a:pt x="2215" y="0"/>
                    <a:pt x="0" y="2215"/>
                    <a:pt x="0" y="4953"/>
                  </a:cubicBezTo>
                  <a:cubicBezTo>
                    <a:pt x="0" y="7692"/>
                    <a:pt x="2215" y="9906"/>
                    <a:pt x="4953" y="9906"/>
                  </a:cubicBezTo>
                  <a:cubicBezTo>
                    <a:pt x="7692" y="9906"/>
                    <a:pt x="9918" y="7692"/>
                    <a:pt x="9918" y="4953"/>
                  </a:cubicBezTo>
                  <a:cubicBezTo>
                    <a:pt x="9918" y="2215"/>
                    <a:pt x="7692" y="0"/>
                    <a:pt x="4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17CCB9F5-8A30-4C79-A078-8A5E76C90D98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32" name="Google Shape;1132;p37"/>
          <p:cNvSpPr txBox="1"/>
          <p:nvPr/>
        </p:nvSpPr>
        <p:spPr>
          <a:xfrm>
            <a:off x="7284061" y="2190041"/>
            <a:ext cx="2241937" cy="6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Google Shape;1153;p37"/>
          <p:cNvSpPr txBox="1"/>
          <p:nvPr/>
        </p:nvSpPr>
        <p:spPr>
          <a:xfrm>
            <a:off x="6027387" y="3290991"/>
            <a:ext cx="2241937" cy="62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37"/>
          <p:cNvSpPr txBox="1">
            <a:spLocks noGrp="1"/>
          </p:cNvSpPr>
          <p:nvPr>
            <p:ph type="title"/>
          </p:nvPr>
        </p:nvSpPr>
        <p:spPr>
          <a:xfrm>
            <a:off x="717800" y="537175"/>
            <a:ext cx="38541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5400" dirty="0">
                <a:solidFill>
                  <a:schemeClr val="bg1"/>
                </a:solidFill>
              </a:rPr>
              <a:t>Introduction</a:t>
            </a:r>
            <a:endParaRPr sz="5400" dirty="0">
              <a:solidFill>
                <a:schemeClr val="bg1"/>
              </a:solidFill>
            </a:endParaRPr>
          </a:p>
        </p:txBody>
      </p:sp>
      <p:grpSp>
        <p:nvGrpSpPr>
          <p:cNvPr id="37" name="Google Shape;464;p23">
            <a:extLst>
              <a:ext uri="{FF2B5EF4-FFF2-40B4-BE49-F238E27FC236}">
                <a16:creationId xmlns:a16="http://schemas.microsoft.com/office/drawing/2014/main" id="{4DAE2871-4B9B-48DB-854C-75B888A1C559}"/>
              </a:ext>
            </a:extLst>
          </p:cNvPr>
          <p:cNvGrpSpPr/>
          <p:nvPr/>
        </p:nvGrpSpPr>
        <p:grpSpPr>
          <a:xfrm>
            <a:off x="3516952" y="1332828"/>
            <a:ext cx="2063327" cy="3519244"/>
            <a:chOff x="3470125" y="1056925"/>
            <a:chExt cx="2203701" cy="3758673"/>
          </a:xfrm>
        </p:grpSpPr>
        <p:sp>
          <p:nvSpPr>
            <p:cNvPr id="73" name="Google Shape;465;p23">
              <a:extLst>
                <a:ext uri="{FF2B5EF4-FFF2-40B4-BE49-F238E27FC236}">
                  <a16:creationId xmlns:a16="http://schemas.microsoft.com/office/drawing/2014/main" id="{28E32776-2E84-4C89-8911-19385A51381E}"/>
                </a:ext>
              </a:extLst>
            </p:cNvPr>
            <p:cNvSpPr/>
            <p:nvPr/>
          </p:nvSpPr>
          <p:spPr>
            <a:xfrm>
              <a:off x="3768490" y="1056925"/>
              <a:ext cx="768482" cy="1386588"/>
            </a:xfrm>
            <a:custGeom>
              <a:avLst/>
              <a:gdLst/>
              <a:ahLst/>
              <a:cxnLst/>
              <a:rect l="l" t="t" r="r" b="b"/>
              <a:pathLst>
                <a:path w="28874" h="52098" extrusionOk="0">
                  <a:moveTo>
                    <a:pt x="27534" y="1"/>
                  </a:moveTo>
                  <a:cubicBezTo>
                    <a:pt x="27097" y="1"/>
                    <a:pt x="26581" y="211"/>
                    <a:pt x="26028" y="651"/>
                  </a:cubicBezTo>
                  <a:cubicBezTo>
                    <a:pt x="8514" y="14629"/>
                    <a:pt x="953" y="32786"/>
                    <a:pt x="48" y="50252"/>
                  </a:cubicBezTo>
                  <a:cubicBezTo>
                    <a:pt x="1" y="51252"/>
                    <a:pt x="786" y="52098"/>
                    <a:pt x="1786" y="52098"/>
                  </a:cubicBezTo>
                  <a:lnTo>
                    <a:pt x="27135" y="52098"/>
                  </a:lnTo>
                  <a:cubicBezTo>
                    <a:pt x="28087" y="52098"/>
                    <a:pt x="28873" y="51312"/>
                    <a:pt x="28873" y="50347"/>
                  </a:cubicBezTo>
                  <a:lnTo>
                    <a:pt x="28873" y="2008"/>
                  </a:lnTo>
                  <a:cubicBezTo>
                    <a:pt x="28873" y="712"/>
                    <a:pt x="28338" y="1"/>
                    <a:pt x="27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466;p23">
              <a:extLst>
                <a:ext uri="{FF2B5EF4-FFF2-40B4-BE49-F238E27FC236}">
                  <a16:creationId xmlns:a16="http://schemas.microsoft.com/office/drawing/2014/main" id="{74B5AF47-EAD5-4FE7-80ED-43F632DC16B3}"/>
                </a:ext>
              </a:extLst>
            </p:cNvPr>
            <p:cNvSpPr/>
            <p:nvPr/>
          </p:nvSpPr>
          <p:spPr>
            <a:xfrm>
              <a:off x="3768011" y="2512629"/>
              <a:ext cx="769440" cy="1215268"/>
            </a:xfrm>
            <a:custGeom>
              <a:avLst/>
              <a:gdLst/>
              <a:ahLst/>
              <a:cxnLst/>
              <a:rect l="l" t="t" r="r" b="b"/>
              <a:pathLst>
                <a:path w="28910" h="45661" extrusionOk="0">
                  <a:moveTo>
                    <a:pt x="1787" y="0"/>
                  </a:moveTo>
                  <a:cubicBezTo>
                    <a:pt x="787" y="0"/>
                    <a:pt x="1" y="822"/>
                    <a:pt x="37" y="1810"/>
                  </a:cubicBezTo>
                  <a:cubicBezTo>
                    <a:pt x="679" y="18645"/>
                    <a:pt x="7287" y="34266"/>
                    <a:pt x="16836" y="44172"/>
                  </a:cubicBezTo>
                  <a:cubicBezTo>
                    <a:pt x="17765" y="45137"/>
                    <a:pt x="19063" y="45660"/>
                    <a:pt x="20396" y="45660"/>
                  </a:cubicBezTo>
                  <a:lnTo>
                    <a:pt x="27171" y="45660"/>
                  </a:lnTo>
                  <a:cubicBezTo>
                    <a:pt x="28123" y="45660"/>
                    <a:pt x="28909" y="44887"/>
                    <a:pt x="28909" y="43922"/>
                  </a:cubicBezTo>
                  <a:lnTo>
                    <a:pt x="28909" y="1738"/>
                  </a:lnTo>
                  <a:cubicBezTo>
                    <a:pt x="28909" y="774"/>
                    <a:pt x="28123" y="0"/>
                    <a:pt x="27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467;p23">
              <a:extLst>
                <a:ext uri="{FF2B5EF4-FFF2-40B4-BE49-F238E27FC236}">
                  <a16:creationId xmlns:a16="http://schemas.microsoft.com/office/drawing/2014/main" id="{4179B5D7-0CB7-4C91-A8EA-44475FEDD366}"/>
                </a:ext>
              </a:extLst>
            </p:cNvPr>
            <p:cNvSpPr/>
            <p:nvPr/>
          </p:nvSpPr>
          <p:spPr>
            <a:xfrm>
              <a:off x="4606522" y="2512629"/>
              <a:ext cx="769413" cy="1215268"/>
            </a:xfrm>
            <a:custGeom>
              <a:avLst/>
              <a:gdLst/>
              <a:ahLst/>
              <a:cxnLst/>
              <a:rect l="l" t="t" r="r" b="b"/>
              <a:pathLst>
                <a:path w="28909" h="45661" extrusionOk="0">
                  <a:moveTo>
                    <a:pt x="1739" y="0"/>
                  </a:moveTo>
                  <a:cubicBezTo>
                    <a:pt x="787" y="0"/>
                    <a:pt x="1" y="774"/>
                    <a:pt x="1" y="1738"/>
                  </a:cubicBezTo>
                  <a:lnTo>
                    <a:pt x="1" y="43922"/>
                  </a:lnTo>
                  <a:cubicBezTo>
                    <a:pt x="1" y="44887"/>
                    <a:pt x="787" y="45660"/>
                    <a:pt x="1739" y="45660"/>
                  </a:cubicBezTo>
                  <a:lnTo>
                    <a:pt x="8514" y="45660"/>
                  </a:lnTo>
                  <a:cubicBezTo>
                    <a:pt x="9847" y="45660"/>
                    <a:pt x="11145" y="45137"/>
                    <a:pt x="12074" y="44172"/>
                  </a:cubicBezTo>
                  <a:cubicBezTo>
                    <a:pt x="21623" y="34266"/>
                    <a:pt x="28230" y="18645"/>
                    <a:pt x="28873" y="1810"/>
                  </a:cubicBezTo>
                  <a:cubicBezTo>
                    <a:pt x="28909" y="822"/>
                    <a:pt x="28111" y="0"/>
                    <a:pt x="27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468;p23">
              <a:extLst>
                <a:ext uri="{FF2B5EF4-FFF2-40B4-BE49-F238E27FC236}">
                  <a16:creationId xmlns:a16="http://schemas.microsoft.com/office/drawing/2014/main" id="{29D1EA6C-9EA5-4F65-998D-DB44D2049F09}"/>
                </a:ext>
              </a:extLst>
            </p:cNvPr>
            <p:cNvSpPr/>
            <p:nvPr/>
          </p:nvSpPr>
          <p:spPr>
            <a:xfrm>
              <a:off x="4606522" y="1056925"/>
              <a:ext cx="768482" cy="1386588"/>
            </a:xfrm>
            <a:custGeom>
              <a:avLst/>
              <a:gdLst/>
              <a:ahLst/>
              <a:cxnLst/>
              <a:rect l="l" t="t" r="r" b="b"/>
              <a:pathLst>
                <a:path w="28874" h="52098" extrusionOk="0">
                  <a:moveTo>
                    <a:pt x="1340" y="1"/>
                  </a:moveTo>
                  <a:cubicBezTo>
                    <a:pt x="536" y="1"/>
                    <a:pt x="1" y="712"/>
                    <a:pt x="1" y="2008"/>
                  </a:cubicBezTo>
                  <a:lnTo>
                    <a:pt x="1" y="50347"/>
                  </a:lnTo>
                  <a:cubicBezTo>
                    <a:pt x="1" y="51312"/>
                    <a:pt x="787" y="52098"/>
                    <a:pt x="1739" y="52098"/>
                  </a:cubicBezTo>
                  <a:lnTo>
                    <a:pt x="27087" y="52098"/>
                  </a:lnTo>
                  <a:cubicBezTo>
                    <a:pt x="28088" y="52098"/>
                    <a:pt x="28873" y="51252"/>
                    <a:pt x="28826" y="50252"/>
                  </a:cubicBezTo>
                  <a:cubicBezTo>
                    <a:pt x="27921" y="32786"/>
                    <a:pt x="20360" y="14629"/>
                    <a:pt x="2846" y="651"/>
                  </a:cubicBezTo>
                  <a:cubicBezTo>
                    <a:pt x="2293" y="211"/>
                    <a:pt x="1777" y="1"/>
                    <a:pt x="1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469;p23">
              <a:extLst>
                <a:ext uri="{FF2B5EF4-FFF2-40B4-BE49-F238E27FC236}">
                  <a16:creationId xmlns:a16="http://schemas.microsoft.com/office/drawing/2014/main" id="{E5E3CA36-D3DD-4534-8A20-BC0742D3C1FF}"/>
                </a:ext>
              </a:extLst>
            </p:cNvPr>
            <p:cNvSpPr/>
            <p:nvPr/>
          </p:nvSpPr>
          <p:spPr>
            <a:xfrm>
              <a:off x="4256042" y="3785589"/>
              <a:ext cx="631893" cy="175899"/>
            </a:xfrm>
            <a:custGeom>
              <a:avLst/>
              <a:gdLst/>
              <a:ahLst/>
              <a:cxnLst/>
              <a:rect l="l" t="t" r="r" b="b"/>
              <a:pathLst>
                <a:path w="23742" h="6609" extrusionOk="0">
                  <a:moveTo>
                    <a:pt x="2703" y="0"/>
                  </a:moveTo>
                  <a:cubicBezTo>
                    <a:pt x="1215" y="0"/>
                    <a:pt x="0" y="1215"/>
                    <a:pt x="0" y="2703"/>
                  </a:cubicBezTo>
                  <a:lnTo>
                    <a:pt x="0" y="3906"/>
                  </a:lnTo>
                  <a:cubicBezTo>
                    <a:pt x="0" y="5406"/>
                    <a:pt x="1215" y="6608"/>
                    <a:pt x="2703" y="6608"/>
                  </a:cubicBezTo>
                  <a:lnTo>
                    <a:pt x="21039" y="6608"/>
                  </a:lnTo>
                  <a:cubicBezTo>
                    <a:pt x="22527" y="6608"/>
                    <a:pt x="23742" y="5406"/>
                    <a:pt x="23742" y="3906"/>
                  </a:cubicBezTo>
                  <a:lnTo>
                    <a:pt x="23742" y="2703"/>
                  </a:lnTo>
                  <a:cubicBezTo>
                    <a:pt x="23742" y="1215"/>
                    <a:pt x="22527" y="0"/>
                    <a:pt x="21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470;p23">
              <a:extLst>
                <a:ext uri="{FF2B5EF4-FFF2-40B4-BE49-F238E27FC236}">
                  <a16:creationId xmlns:a16="http://schemas.microsoft.com/office/drawing/2014/main" id="{9B784947-3F3D-45CB-89D7-EE70A29A73A4}"/>
                </a:ext>
              </a:extLst>
            </p:cNvPr>
            <p:cNvSpPr/>
            <p:nvPr/>
          </p:nvSpPr>
          <p:spPr>
            <a:xfrm>
              <a:off x="4217050" y="4017547"/>
              <a:ext cx="736464" cy="798051"/>
            </a:xfrm>
            <a:custGeom>
              <a:avLst/>
              <a:gdLst/>
              <a:ahLst/>
              <a:cxnLst/>
              <a:rect l="l" t="t" r="r" b="b"/>
              <a:pathLst>
                <a:path w="27671" h="29985" extrusionOk="0">
                  <a:moveTo>
                    <a:pt x="6121" y="1"/>
                  </a:moveTo>
                  <a:cubicBezTo>
                    <a:pt x="5121" y="1"/>
                    <a:pt x="4192" y="548"/>
                    <a:pt x="3716" y="1441"/>
                  </a:cubicBezTo>
                  <a:cubicBezTo>
                    <a:pt x="1" y="8407"/>
                    <a:pt x="2442" y="17360"/>
                    <a:pt x="7395" y="22218"/>
                  </a:cubicBezTo>
                  <a:cubicBezTo>
                    <a:pt x="7534" y="22350"/>
                    <a:pt x="7703" y="22408"/>
                    <a:pt x="7870" y="22408"/>
                  </a:cubicBezTo>
                  <a:cubicBezTo>
                    <a:pt x="8247" y="22408"/>
                    <a:pt x="8610" y="22111"/>
                    <a:pt x="8585" y="21682"/>
                  </a:cubicBezTo>
                  <a:cubicBezTo>
                    <a:pt x="8490" y="19289"/>
                    <a:pt x="8954" y="17598"/>
                    <a:pt x="9395" y="16550"/>
                  </a:cubicBezTo>
                  <a:cubicBezTo>
                    <a:pt x="9504" y="16291"/>
                    <a:pt x="9748" y="16163"/>
                    <a:pt x="9991" y="16163"/>
                  </a:cubicBezTo>
                  <a:cubicBezTo>
                    <a:pt x="10251" y="16163"/>
                    <a:pt x="10511" y="16309"/>
                    <a:pt x="10609" y="16598"/>
                  </a:cubicBezTo>
                  <a:cubicBezTo>
                    <a:pt x="12169" y="21194"/>
                    <a:pt x="12253" y="25861"/>
                    <a:pt x="11729" y="29171"/>
                  </a:cubicBezTo>
                  <a:cubicBezTo>
                    <a:pt x="11657" y="29629"/>
                    <a:pt x="12025" y="29985"/>
                    <a:pt x="12429" y="29985"/>
                  </a:cubicBezTo>
                  <a:cubicBezTo>
                    <a:pt x="12562" y="29985"/>
                    <a:pt x="12698" y="29947"/>
                    <a:pt x="12824" y="29862"/>
                  </a:cubicBezTo>
                  <a:cubicBezTo>
                    <a:pt x="22849" y="23004"/>
                    <a:pt x="27671" y="11966"/>
                    <a:pt x="23182" y="1644"/>
                  </a:cubicBezTo>
                  <a:cubicBezTo>
                    <a:pt x="22742" y="644"/>
                    <a:pt x="21766" y="1"/>
                    <a:pt x="20682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471;p23">
              <a:extLst>
                <a:ext uri="{FF2B5EF4-FFF2-40B4-BE49-F238E27FC236}">
                  <a16:creationId xmlns:a16="http://schemas.microsoft.com/office/drawing/2014/main" id="{6E75CF3D-9B47-496C-B0ED-80DC52B3FC67}"/>
                </a:ext>
              </a:extLst>
            </p:cNvPr>
            <p:cNvSpPr/>
            <p:nvPr/>
          </p:nvSpPr>
          <p:spPr>
            <a:xfrm>
              <a:off x="3470125" y="3269453"/>
              <a:ext cx="630962" cy="840528"/>
            </a:xfrm>
            <a:custGeom>
              <a:avLst/>
              <a:gdLst/>
              <a:ahLst/>
              <a:cxnLst/>
              <a:rect l="l" t="t" r="r" b="b"/>
              <a:pathLst>
                <a:path w="23707" h="31581" extrusionOk="0">
                  <a:moveTo>
                    <a:pt x="14022" y="0"/>
                  </a:moveTo>
                  <a:cubicBezTo>
                    <a:pt x="13642" y="0"/>
                    <a:pt x="13257" y="140"/>
                    <a:pt x="12955" y="438"/>
                  </a:cubicBezTo>
                  <a:cubicBezTo>
                    <a:pt x="1" y="13296"/>
                    <a:pt x="7835" y="25738"/>
                    <a:pt x="12431" y="31049"/>
                  </a:cubicBezTo>
                  <a:cubicBezTo>
                    <a:pt x="12746" y="31415"/>
                    <a:pt x="13161" y="31580"/>
                    <a:pt x="13569" y="31580"/>
                  </a:cubicBezTo>
                  <a:cubicBezTo>
                    <a:pt x="14301" y="31580"/>
                    <a:pt x="15014" y="31048"/>
                    <a:pt x="15098" y="30191"/>
                  </a:cubicBezTo>
                  <a:cubicBezTo>
                    <a:pt x="15681" y="24453"/>
                    <a:pt x="18694" y="19452"/>
                    <a:pt x="22992" y="15701"/>
                  </a:cubicBezTo>
                  <a:cubicBezTo>
                    <a:pt x="23599" y="15178"/>
                    <a:pt x="23706" y="14273"/>
                    <a:pt x="23218" y="13630"/>
                  </a:cubicBezTo>
                  <a:cubicBezTo>
                    <a:pt x="20051" y="9451"/>
                    <a:pt x="17289" y="5212"/>
                    <a:pt x="15420" y="914"/>
                  </a:cubicBezTo>
                  <a:cubicBezTo>
                    <a:pt x="15168" y="325"/>
                    <a:pt x="14600" y="0"/>
                    <a:pt x="140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472;p23">
              <a:extLst>
                <a:ext uri="{FF2B5EF4-FFF2-40B4-BE49-F238E27FC236}">
                  <a16:creationId xmlns:a16="http://schemas.microsoft.com/office/drawing/2014/main" id="{0778C2B8-310D-45E8-9392-03B7DFF50B53}"/>
                </a:ext>
              </a:extLst>
            </p:cNvPr>
            <p:cNvSpPr/>
            <p:nvPr/>
          </p:nvSpPr>
          <p:spPr>
            <a:xfrm>
              <a:off x="5042891" y="3269453"/>
              <a:ext cx="630935" cy="840528"/>
            </a:xfrm>
            <a:custGeom>
              <a:avLst/>
              <a:gdLst/>
              <a:ahLst/>
              <a:cxnLst/>
              <a:rect l="l" t="t" r="r" b="b"/>
              <a:pathLst>
                <a:path w="23706" h="31581" extrusionOk="0">
                  <a:moveTo>
                    <a:pt x="9685" y="0"/>
                  </a:moveTo>
                  <a:cubicBezTo>
                    <a:pt x="9107" y="0"/>
                    <a:pt x="8539" y="325"/>
                    <a:pt x="8287" y="914"/>
                  </a:cubicBezTo>
                  <a:cubicBezTo>
                    <a:pt x="6418" y="5212"/>
                    <a:pt x="3656" y="9451"/>
                    <a:pt x="477" y="13630"/>
                  </a:cubicBezTo>
                  <a:cubicBezTo>
                    <a:pt x="1" y="14273"/>
                    <a:pt x="108" y="15178"/>
                    <a:pt x="715" y="15701"/>
                  </a:cubicBezTo>
                  <a:cubicBezTo>
                    <a:pt x="5013" y="19452"/>
                    <a:pt x="8025" y="24453"/>
                    <a:pt x="8609" y="30191"/>
                  </a:cubicBezTo>
                  <a:cubicBezTo>
                    <a:pt x="8693" y="31048"/>
                    <a:pt x="9406" y="31580"/>
                    <a:pt x="10138" y="31580"/>
                  </a:cubicBezTo>
                  <a:cubicBezTo>
                    <a:pt x="10546" y="31580"/>
                    <a:pt x="10961" y="31415"/>
                    <a:pt x="11276" y="31049"/>
                  </a:cubicBezTo>
                  <a:cubicBezTo>
                    <a:pt x="15872" y="25738"/>
                    <a:pt x="23706" y="13296"/>
                    <a:pt x="10752" y="438"/>
                  </a:cubicBezTo>
                  <a:cubicBezTo>
                    <a:pt x="10450" y="140"/>
                    <a:pt x="10065" y="0"/>
                    <a:pt x="96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473;p23">
            <a:extLst>
              <a:ext uri="{FF2B5EF4-FFF2-40B4-BE49-F238E27FC236}">
                <a16:creationId xmlns:a16="http://schemas.microsoft.com/office/drawing/2014/main" id="{D9D7DA5D-9088-4710-A298-01C292F9F398}"/>
              </a:ext>
            </a:extLst>
          </p:cNvPr>
          <p:cNvGrpSpPr/>
          <p:nvPr/>
        </p:nvGrpSpPr>
        <p:grpSpPr>
          <a:xfrm>
            <a:off x="717800" y="1834579"/>
            <a:ext cx="2798581" cy="869751"/>
            <a:chOff x="741319" y="1754688"/>
            <a:chExt cx="2798581" cy="869751"/>
          </a:xfrm>
        </p:grpSpPr>
        <p:sp>
          <p:nvSpPr>
            <p:cNvPr id="70" name="Google Shape;474;p23">
              <a:extLst>
                <a:ext uri="{FF2B5EF4-FFF2-40B4-BE49-F238E27FC236}">
                  <a16:creationId xmlns:a16="http://schemas.microsoft.com/office/drawing/2014/main" id="{22104995-23F0-4C8F-8F8C-2658107158C7}"/>
                </a:ext>
              </a:extLst>
            </p:cNvPr>
            <p:cNvSpPr txBox="1"/>
            <p:nvPr/>
          </p:nvSpPr>
          <p:spPr>
            <a:xfrm>
              <a:off x="741319" y="1933539"/>
              <a:ext cx="2158793" cy="6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Operation “</a:t>
              </a:r>
              <a:r>
                <a:rPr lang="en-US" sz="1600" dirty="0">
                  <a:solidFill>
                    <a:schemeClr val="bg1"/>
                  </a:solidFill>
                  <a:latin typeface="Roboto"/>
                  <a:ea typeface="Roboto"/>
                </a:rPr>
                <a:t>Guardian of the Walls” </a:t>
              </a:r>
              <a:r>
                <a:rPr lang="en-US" sz="16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began on May 10 and lasted 12 days</a:t>
              </a:r>
              <a:endParaRPr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2" name="Google Shape;476;p23">
              <a:extLst>
                <a:ext uri="{FF2B5EF4-FFF2-40B4-BE49-F238E27FC236}">
                  <a16:creationId xmlns:a16="http://schemas.microsoft.com/office/drawing/2014/main" id="{EB126CED-939A-4ACD-AC3D-CA9BD53FD862}"/>
                </a:ext>
              </a:extLst>
            </p:cNvPr>
            <p:cNvCxnSpPr>
              <a:cxnSpLocks/>
            </p:cNvCxnSpPr>
            <p:nvPr/>
          </p:nvCxnSpPr>
          <p:spPr>
            <a:xfrm>
              <a:off x="836319" y="1754688"/>
              <a:ext cx="2703581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oogle Shape;477;p23">
            <a:extLst>
              <a:ext uri="{FF2B5EF4-FFF2-40B4-BE49-F238E27FC236}">
                <a16:creationId xmlns:a16="http://schemas.microsoft.com/office/drawing/2014/main" id="{5D57F5AC-1234-4386-B197-EC2012EB73E9}"/>
              </a:ext>
            </a:extLst>
          </p:cNvPr>
          <p:cNvGrpSpPr/>
          <p:nvPr/>
        </p:nvGrpSpPr>
        <p:grpSpPr>
          <a:xfrm>
            <a:off x="704394" y="2999266"/>
            <a:ext cx="2811987" cy="990623"/>
            <a:chOff x="727913" y="2919375"/>
            <a:chExt cx="2811987" cy="990623"/>
          </a:xfrm>
        </p:grpSpPr>
        <p:sp>
          <p:nvSpPr>
            <p:cNvPr id="67" name="Google Shape;478;p23">
              <a:extLst>
                <a:ext uri="{FF2B5EF4-FFF2-40B4-BE49-F238E27FC236}">
                  <a16:creationId xmlns:a16="http://schemas.microsoft.com/office/drawing/2014/main" id="{47E19E25-D159-4D2C-A7BE-ED12800B8880}"/>
                </a:ext>
              </a:extLst>
            </p:cNvPr>
            <p:cNvSpPr txBox="1"/>
            <p:nvPr/>
          </p:nvSpPr>
          <p:spPr>
            <a:xfrm>
              <a:off x="727913" y="291937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8" name="Google Shape;479;p23">
              <a:extLst>
                <a:ext uri="{FF2B5EF4-FFF2-40B4-BE49-F238E27FC236}">
                  <a16:creationId xmlns:a16="http://schemas.microsoft.com/office/drawing/2014/main" id="{A60BC04F-140B-4320-A30C-F435E5FC37C0}"/>
                </a:ext>
              </a:extLst>
            </p:cNvPr>
            <p:cNvSpPr txBox="1"/>
            <p:nvPr/>
          </p:nvSpPr>
          <p:spPr>
            <a:xfrm>
              <a:off x="727913" y="3219098"/>
              <a:ext cx="2032456" cy="6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/>
              <a:r>
                <a:rPr lang="en-US" sz="16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In a period of one month there were 7078 alerts in Israel</a:t>
              </a:r>
            </a:p>
          </p:txBody>
        </p:sp>
        <p:cxnSp>
          <p:nvCxnSpPr>
            <p:cNvPr id="69" name="Google Shape;480;p23">
              <a:extLst>
                <a:ext uri="{FF2B5EF4-FFF2-40B4-BE49-F238E27FC236}">
                  <a16:creationId xmlns:a16="http://schemas.microsoft.com/office/drawing/2014/main" id="{F0EBD80D-756E-48A6-8699-901E3B92523E}"/>
                </a:ext>
              </a:extLst>
            </p:cNvPr>
            <p:cNvCxnSpPr>
              <a:cxnSpLocks/>
            </p:cNvCxnSpPr>
            <p:nvPr/>
          </p:nvCxnSpPr>
          <p:spPr>
            <a:xfrm>
              <a:off x="836319" y="3134175"/>
              <a:ext cx="2703581" cy="13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" name="Google Shape;481;p23">
            <a:extLst>
              <a:ext uri="{FF2B5EF4-FFF2-40B4-BE49-F238E27FC236}">
                <a16:creationId xmlns:a16="http://schemas.microsoft.com/office/drawing/2014/main" id="{DC6CE28E-710F-464E-B9DF-6BC843D30416}"/>
              </a:ext>
            </a:extLst>
          </p:cNvPr>
          <p:cNvGrpSpPr/>
          <p:nvPr/>
        </p:nvGrpSpPr>
        <p:grpSpPr>
          <a:xfrm>
            <a:off x="5580081" y="1834579"/>
            <a:ext cx="2839050" cy="861224"/>
            <a:chOff x="5603600" y="1754688"/>
            <a:chExt cx="2839050" cy="861224"/>
          </a:xfrm>
        </p:grpSpPr>
        <p:sp>
          <p:nvSpPr>
            <p:cNvPr id="64" name="Google Shape;482;p23">
              <a:extLst>
                <a:ext uri="{FF2B5EF4-FFF2-40B4-BE49-F238E27FC236}">
                  <a16:creationId xmlns:a16="http://schemas.microsoft.com/office/drawing/2014/main" id="{F86BD17A-2CB1-4F40-A3A1-9512DAC4EF4B}"/>
                </a:ext>
              </a:extLst>
            </p:cNvPr>
            <p:cNvSpPr txBox="1"/>
            <p:nvPr/>
          </p:nvSpPr>
          <p:spPr>
            <a:xfrm>
              <a:off x="6200713" y="1925012"/>
              <a:ext cx="2241937" cy="6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r"/>
              <a:r>
                <a:rPr lang="en-US" sz="16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The alerts were sounded all over the country - From south to north</a:t>
              </a:r>
              <a:endParaRPr sz="1600" dirty="0">
                <a:solidFill>
                  <a:schemeClr val="bg1"/>
                </a:solidFill>
                <a:latin typeface="Roboto"/>
                <a:ea typeface="Roboto"/>
                <a:sym typeface="Roboto"/>
              </a:endParaRPr>
            </a:p>
          </p:txBody>
        </p:sp>
        <p:cxnSp>
          <p:nvCxnSpPr>
            <p:cNvPr id="66" name="Google Shape;484;p23">
              <a:extLst>
                <a:ext uri="{FF2B5EF4-FFF2-40B4-BE49-F238E27FC236}">
                  <a16:creationId xmlns:a16="http://schemas.microsoft.com/office/drawing/2014/main" id="{560420C6-1541-4378-BE2D-59DFC16BA54D}"/>
                </a:ext>
              </a:extLst>
            </p:cNvPr>
            <p:cNvCxnSpPr>
              <a:cxnSpLocks/>
            </p:cNvCxnSpPr>
            <p:nvPr/>
          </p:nvCxnSpPr>
          <p:spPr>
            <a:xfrm>
              <a:off x="5603600" y="1754688"/>
              <a:ext cx="2744769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Google Shape;485;p23">
            <a:extLst>
              <a:ext uri="{FF2B5EF4-FFF2-40B4-BE49-F238E27FC236}">
                <a16:creationId xmlns:a16="http://schemas.microsoft.com/office/drawing/2014/main" id="{122A3B23-323D-447D-B912-E21AD3AE094C}"/>
              </a:ext>
            </a:extLst>
          </p:cNvPr>
          <p:cNvGrpSpPr/>
          <p:nvPr/>
        </p:nvGrpSpPr>
        <p:grpSpPr>
          <a:xfrm>
            <a:off x="5580081" y="3214066"/>
            <a:ext cx="2839050" cy="822934"/>
            <a:chOff x="5603600" y="3134175"/>
            <a:chExt cx="2839050" cy="822934"/>
          </a:xfrm>
        </p:grpSpPr>
        <p:sp>
          <p:nvSpPr>
            <p:cNvPr id="62" name="Google Shape;487;p23">
              <a:extLst>
                <a:ext uri="{FF2B5EF4-FFF2-40B4-BE49-F238E27FC236}">
                  <a16:creationId xmlns:a16="http://schemas.microsoft.com/office/drawing/2014/main" id="{A1928F1F-AFF7-4849-9491-702FEEC86D8F}"/>
                </a:ext>
              </a:extLst>
            </p:cNvPr>
            <p:cNvSpPr txBox="1"/>
            <p:nvPr/>
          </p:nvSpPr>
          <p:spPr>
            <a:xfrm>
              <a:off x="6558050" y="3266209"/>
              <a:ext cx="1884600" cy="6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r"/>
              <a:endParaRPr sz="1200" dirty="0">
                <a:solidFill>
                  <a:schemeClr val="bg1"/>
                </a:solidFill>
                <a:latin typeface="Roboto"/>
                <a:ea typeface="Roboto"/>
                <a:sym typeface="Roboto"/>
              </a:endParaRPr>
            </a:p>
          </p:txBody>
        </p:sp>
        <p:cxnSp>
          <p:nvCxnSpPr>
            <p:cNvPr id="63" name="Google Shape;488;p23">
              <a:extLst>
                <a:ext uri="{FF2B5EF4-FFF2-40B4-BE49-F238E27FC236}">
                  <a16:creationId xmlns:a16="http://schemas.microsoft.com/office/drawing/2014/main" id="{CB298ED5-9890-4F61-BE67-E65E5E664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3600" y="3134175"/>
              <a:ext cx="2744769" cy="13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" name="Google Shape;504;p23">
            <a:extLst>
              <a:ext uri="{FF2B5EF4-FFF2-40B4-BE49-F238E27FC236}">
                <a16:creationId xmlns:a16="http://schemas.microsoft.com/office/drawing/2014/main" id="{F0A5BB5A-2E4C-446C-99B5-9DAB76766B7E}"/>
              </a:ext>
            </a:extLst>
          </p:cNvPr>
          <p:cNvGrpSpPr/>
          <p:nvPr/>
        </p:nvGrpSpPr>
        <p:grpSpPr>
          <a:xfrm>
            <a:off x="3989625" y="2961146"/>
            <a:ext cx="394985" cy="415346"/>
            <a:chOff x="3271200" y="1435075"/>
            <a:chExt cx="481825" cy="481825"/>
          </a:xfrm>
        </p:grpSpPr>
        <p:sp>
          <p:nvSpPr>
            <p:cNvPr id="47" name="Google Shape;505;p23">
              <a:extLst>
                <a:ext uri="{FF2B5EF4-FFF2-40B4-BE49-F238E27FC236}">
                  <a16:creationId xmlns:a16="http://schemas.microsoft.com/office/drawing/2014/main" id="{78D8EED9-4DF7-4526-9703-1E28C2E8E80A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48" name="Google Shape;506;p23">
              <a:extLst>
                <a:ext uri="{FF2B5EF4-FFF2-40B4-BE49-F238E27FC236}">
                  <a16:creationId xmlns:a16="http://schemas.microsoft.com/office/drawing/2014/main" id="{11F2D730-7442-4785-8CA8-12B4B70B5F20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85" name="Google Shape;121;p16">
            <a:extLst>
              <a:ext uri="{FF2B5EF4-FFF2-40B4-BE49-F238E27FC236}">
                <a16:creationId xmlns:a16="http://schemas.microsoft.com/office/drawing/2014/main" id="{7547D1F6-8691-42E5-BF6C-D9447D87E25E}"/>
              </a:ext>
            </a:extLst>
          </p:cNvPr>
          <p:cNvGrpSpPr/>
          <p:nvPr/>
        </p:nvGrpSpPr>
        <p:grpSpPr>
          <a:xfrm>
            <a:off x="4034530" y="2004903"/>
            <a:ext cx="334942" cy="365126"/>
            <a:chOff x="5049725" y="1435050"/>
            <a:chExt cx="486550" cy="481850"/>
          </a:xfrm>
        </p:grpSpPr>
        <p:sp>
          <p:nvSpPr>
            <p:cNvPr id="86" name="Google Shape;122;p16">
              <a:extLst>
                <a:ext uri="{FF2B5EF4-FFF2-40B4-BE49-F238E27FC236}">
                  <a16:creationId xmlns:a16="http://schemas.microsoft.com/office/drawing/2014/main" id="{7486B8F5-48D6-41F9-8691-655D9AC565A3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7" name="Google Shape;123;p16">
              <a:extLst>
                <a:ext uri="{FF2B5EF4-FFF2-40B4-BE49-F238E27FC236}">
                  <a16:creationId xmlns:a16="http://schemas.microsoft.com/office/drawing/2014/main" id="{0ECF4ADD-EAA5-4CCB-AD71-5738FDC49ECE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8" name="Google Shape;124;p16">
              <a:extLst>
                <a:ext uri="{FF2B5EF4-FFF2-40B4-BE49-F238E27FC236}">
                  <a16:creationId xmlns:a16="http://schemas.microsoft.com/office/drawing/2014/main" id="{55CA4BCF-FB77-4A89-8479-3EDA33BD45DE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9" name="Google Shape;125;p16">
              <a:extLst>
                <a:ext uri="{FF2B5EF4-FFF2-40B4-BE49-F238E27FC236}">
                  <a16:creationId xmlns:a16="http://schemas.microsoft.com/office/drawing/2014/main" id="{C8A0F4E0-E423-426F-B17D-C00C378E03F2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90" name="Google Shape;285;p19">
            <a:extLst>
              <a:ext uri="{FF2B5EF4-FFF2-40B4-BE49-F238E27FC236}">
                <a16:creationId xmlns:a16="http://schemas.microsoft.com/office/drawing/2014/main" id="{74AF7E84-81FF-4FE8-9171-4AE76C1BEDFB}"/>
              </a:ext>
            </a:extLst>
          </p:cNvPr>
          <p:cNvGrpSpPr/>
          <p:nvPr/>
        </p:nvGrpSpPr>
        <p:grpSpPr>
          <a:xfrm>
            <a:off x="4670698" y="1974575"/>
            <a:ext cx="413821" cy="430932"/>
            <a:chOff x="3997043" y="1854783"/>
            <a:chExt cx="243913" cy="242554"/>
          </a:xfrm>
          <a:solidFill>
            <a:srgbClr val="FFFFFF"/>
          </a:solidFill>
        </p:grpSpPr>
        <p:sp>
          <p:nvSpPr>
            <p:cNvPr id="91" name="Google Shape;286;p19">
              <a:extLst>
                <a:ext uri="{FF2B5EF4-FFF2-40B4-BE49-F238E27FC236}">
                  <a16:creationId xmlns:a16="http://schemas.microsoft.com/office/drawing/2014/main" id="{8912C0DE-F33D-430E-B0C5-CCF873507C62}"/>
                </a:ext>
              </a:extLst>
            </p:cNvPr>
            <p:cNvSpPr/>
            <p:nvPr/>
          </p:nvSpPr>
          <p:spPr>
            <a:xfrm>
              <a:off x="4195695" y="1865104"/>
              <a:ext cx="35419" cy="33771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287;p19">
              <a:extLst>
                <a:ext uri="{FF2B5EF4-FFF2-40B4-BE49-F238E27FC236}">
                  <a16:creationId xmlns:a16="http://schemas.microsoft.com/office/drawing/2014/main" id="{9B9FB19E-2363-4651-B209-4CE50242F561}"/>
                </a:ext>
              </a:extLst>
            </p:cNvPr>
            <p:cNvSpPr/>
            <p:nvPr/>
          </p:nvSpPr>
          <p:spPr>
            <a:xfrm>
              <a:off x="4096702" y="1857571"/>
              <a:ext cx="142944" cy="139473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288;p19">
              <a:extLst>
                <a:ext uri="{FF2B5EF4-FFF2-40B4-BE49-F238E27FC236}">
                  <a16:creationId xmlns:a16="http://schemas.microsoft.com/office/drawing/2014/main" id="{B67B9173-2BD0-4017-8252-C950CB38FD3E}"/>
                </a:ext>
              </a:extLst>
            </p:cNvPr>
            <p:cNvSpPr/>
            <p:nvPr/>
          </p:nvSpPr>
          <p:spPr>
            <a:xfrm>
              <a:off x="4031795" y="1894109"/>
              <a:ext cx="169830" cy="169810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289;p19">
              <a:extLst>
                <a:ext uri="{FF2B5EF4-FFF2-40B4-BE49-F238E27FC236}">
                  <a16:creationId xmlns:a16="http://schemas.microsoft.com/office/drawing/2014/main" id="{6394703A-18B7-48F8-8753-E1CDF79B4996}"/>
                </a:ext>
              </a:extLst>
            </p:cNvPr>
            <p:cNvSpPr/>
            <p:nvPr/>
          </p:nvSpPr>
          <p:spPr>
            <a:xfrm>
              <a:off x="4168163" y="1854783"/>
              <a:ext cx="14442" cy="28194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290;p19">
              <a:extLst>
                <a:ext uri="{FF2B5EF4-FFF2-40B4-BE49-F238E27FC236}">
                  <a16:creationId xmlns:a16="http://schemas.microsoft.com/office/drawing/2014/main" id="{F4CD0CBD-F95C-4A0D-B15C-32B8FAE2E079}"/>
                </a:ext>
              </a:extLst>
            </p:cNvPr>
            <p:cNvSpPr/>
            <p:nvPr/>
          </p:nvSpPr>
          <p:spPr>
            <a:xfrm>
              <a:off x="4212093" y="1913127"/>
              <a:ext cx="28863" cy="1444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291;p19">
              <a:extLst>
                <a:ext uri="{FF2B5EF4-FFF2-40B4-BE49-F238E27FC236}">
                  <a16:creationId xmlns:a16="http://schemas.microsoft.com/office/drawing/2014/main" id="{851703CB-348A-4FB1-9D93-FDE2A2AF02F8}"/>
                </a:ext>
              </a:extLst>
            </p:cNvPr>
            <p:cNvSpPr/>
            <p:nvPr/>
          </p:nvSpPr>
          <p:spPr>
            <a:xfrm>
              <a:off x="4103257" y="2018663"/>
              <a:ext cx="97058" cy="57096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292;p19">
              <a:extLst>
                <a:ext uri="{FF2B5EF4-FFF2-40B4-BE49-F238E27FC236}">
                  <a16:creationId xmlns:a16="http://schemas.microsoft.com/office/drawing/2014/main" id="{C5A5DBD3-0A17-4616-B982-5AAD9D830EE9}"/>
                </a:ext>
              </a:extLst>
            </p:cNvPr>
            <p:cNvSpPr/>
            <p:nvPr/>
          </p:nvSpPr>
          <p:spPr>
            <a:xfrm>
              <a:off x="3997043" y="2018164"/>
              <a:ext cx="81971" cy="79173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" name="Google Shape;489;p23">
            <a:extLst>
              <a:ext uri="{FF2B5EF4-FFF2-40B4-BE49-F238E27FC236}">
                <a16:creationId xmlns:a16="http://schemas.microsoft.com/office/drawing/2014/main" id="{C41DAA15-CFE9-4DEC-806A-CF6A06EF75ED}"/>
              </a:ext>
            </a:extLst>
          </p:cNvPr>
          <p:cNvGrpSpPr/>
          <p:nvPr/>
        </p:nvGrpSpPr>
        <p:grpSpPr>
          <a:xfrm>
            <a:off x="4655738" y="2992091"/>
            <a:ext cx="404296" cy="384401"/>
            <a:chOff x="3854700" y="249750"/>
            <a:chExt cx="500425" cy="481125"/>
          </a:xfrm>
        </p:grpSpPr>
        <p:sp>
          <p:nvSpPr>
            <p:cNvPr id="99" name="Google Shape;490;p23">
              <a:extLst>
                <a:ext uri="{FF2B5EF4-FFF2-40B4-BE49-F238E27FC236}">
                  <a16:creationId xmlns:a16="http://schemas.microsoft.com/office/drawing/2014/main" id="{A51EE590-0AF7-4907-AC2E-8D91A1BDE38A}"/>
                </a:ext>
              </a:extLst>
            </p:cNvPr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0" name="Google Shape;491;p23">
              <a:extLst>
                <a:ext uri="{FF2B5EF4-FFF2-40B4-BE49-F238E27FC236}">
                  <a16:creationId xmlns:a16="http://schemas.microsoft.com/office/drawing/2014/main" id="{63F5E3B8-1245-4D92-8769-9FEB1EDD5566}"/>
                </a:ext>
              </a:extLst>
            </p:cNvPr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1" name="Google Shape;492;p23">
              <a:extLst>
                <a:ext uri="{FF2B5EF4-FFF2-40B4-BE49-F238E27FC236}">
                  <a16:creationId xmlns:a16="http://schemas.microsoft.com/office/drawing/2014/main" id="{DAB3B591-BA01-49FC-B881-81E673DCB38E}"/>
                </a:ext>
              </a:extLst>
            </p:cNvPr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2" name="Google Shape;493;p23">
              <a:extLst>
                <a:ext uri="{FF2B5EF4-FFF2-40B4-BE49-F238E27FC236}">
                  <a16:creationId xmlns:a16="http://schemas.microsoft.com/office/drawing/2014/main" id="{E58BF629-7650-485C-933F-19EF43418817}"/>
                </a:ext>
              </a:extLst>
            </p:cNvPr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3" name="Google Shape;494;p23">
              <a:extLst>
                <a:ext uri="{FF2B5EF4-FFF2-40B4-BE49-F238E27FC236}">
                  <a16:creationId xmlns:a16="http://schemas.microsoft.com/office/drawing/2014/main" id="{2C13F9A0-45A0-4BA0-BC9A-3B8EA2A7E23E}"/>
                </a:ext>
              </a:extLst>
            </p:cNvPr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4" name="Google Shape;495;p23">
              <a:extLst>
                <a:ext uri="{FF2B5EF4-FFF2-40B4-BE49-F238E27FC236}">
                  <a16:creationId xmlns:a16="http://schemas.microsoft.com/office/drawing/2014/main" id="{4C35BCA3-CC30-470E-9541-F50F5039B038}"/>
                </a:ext>
              </a:extLst>
            </p:cNvPr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5" name="Google Shape;496;p23">
              <a:extLst>
                <a:ext uri="{FF2B5EF4-FFF2-40B4-BE49-F238E27FC236}">
                  <a16:creationId xmlns:a16="http://schemas.microsoft.com/office/drawing/2014/main" id="{AF3F333F-8A61-417C-9902-0488998D301F}"/>
                </a:ext>
              </a:extLst>
            </p:cNvPr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6" name="Google Shape;497;p23">
              <a:extLst>
                <a:ext uri="{FF2B5EF4-FFF2-40B4-BE49-F238E27FC236}">
                  <a16:creationId xmlns:a16="http://schemas.microsoft.com/office/drawing/2014/main" id="{F19078B7-DB01-4625-93D3-B22432C8853F}"/>
                </a:ext>
              </a:extLst>
            </p:cNvPr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C3C805B-92D5-4A88-994A-BEB631965B12}"/>
              </a:ext>
            </a:extLst>
          </p:cNvPr>
          <p:cNvSpPr/>
          <p:nvPr/>
        </p:nvSpPr>
        <p:spPr>
          <a:xfrm>
            <a:off x="6300569" y="3229392"/>
            <a:ext cx="2138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600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At first glance there seems to be a recurring action pattern in the alerts</a:t>
            </a:r>
          </a:p>
        </p:txBody>
      </p:sp>
    </p:spTree>
    <p:extLst>
      <p:ext uri="{BB962C8B-B14F-4D97-AF65-F5344CB8AC3E}">
        <p14:creationId xmlns:p14="http://schemas.microsoft.com/office/powerpoint/2010/main" val="171924563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390DF31-4A27-40F1-B5E0-45DDA7695227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20" name="Google Shape;1220;p39"/>
          <p:cNvSpPr/>
          <p:nvPr/>
        </p:nvSpPr>
        <p:spPr>
          <a:xfrm>
            <a:off x="2700" y="1050131"/>
            <a:ext cx="4636664" cy="4093416"/>
          </a:xfrm>
          <a:custGeom>
            <a:avLst/>
            <a:gdLst/>
            <a:ahLst/>
            <a:cxnLst/>
            <a:rect l="l" t="t" r="r" b="b"/>
            <a:pathLst>
              <a:path w="140506" h="122850" extrusionOk="0">
                <a:moveTo>
                  <a:pt x="140506" y="1"/>
                </a:moveTo>
                <a:cubicBezTo>
                  <a:pt x="140505" y="1"/>
                  <a:pt x="139791" y="215"/>
                  <a:pt x="138446" y="596"/>
                </a:cubicBezTo>
                <a:cubicBezTo>
                  <a:pt x="137779" y="786"/>
                  <a:pt x="136946" y="1025"/>
                  <a:pt x="135981" y="1298"/>
                </a:cubicBezTo>
                <a:cubicBezTo>
                  <a:pt x="135493" y="1441"/>
                  <a:pt x="134969" y="1596"/>
                  <a:pt x="134410" y="1751"/>
                </a:cubicBezTo>
                <a:cubicBezTo>
                  <a:pt x="133862" y="1929"/>
                  <a:pt x="133267" y="2120"/>
                  <a:pt x="132648" y="2322"/>
                </a:cubicBezTo>
                <a:cubicBezTo>
                  <a:pt x="131398" y="2739"/>
                  <a:pt x="130005" y="3180"/>
                  <a:pt x="128504" y="3680"/>
                </a:cubicBezTo>
                <a:cubicBezTo>
                  <a:pt x="128409" y="3703"/>
                  <a:pt x="128314" y="3739"/>
                  <a:pt x="128219" y="3775"/>
                </a:cubicBezTo>
                <a:cubicBezTo>
                  <a:pt x="128123" y="3799"/>
                  <a:pt x="128028" y="3834"/>
                  <a:pt x="127933" y="3870"/>
                </a:cubicBezTo>
                <a:cubicBezTo>
                  <a:pt x="127742" y="3942"/>
                  <a:pt x="127552" y="4013"/>
                  <a:pt x="127361" y="4084"/>
                </a:cubicBezTo>
                <a:cubicBezTo>
                  <a:pt x="126968" y="4227"/>
                  <a:pt x="126576" y="4370"/>
                  <a:pt x="126183" y="4513"/>
                </a:cubicBezTo>
                <a:cubicBezTo>
                  <a:pt x="125373" y="4811"/>
                  <a:pt x="124540" y="5108"/>
                  <a:pt x="123682" y="5418"/>
                </a:cubicBezTo>
                <a:cubicBezTo>
                  <a:pt x="123242" y="5585"/>
                  <a:pt x="122801" y="5739"/>
                  <a:pt x="122361" y="5906"/>
                </a:cubicBezTo>
                <a:cubicBezTo>
                  <a:pt x="121920" y="6073"/>
                  <a:pt x="121480" y="6251"/>
                  <a:pt x="121015" y="6430"/>
                </a:cubicBezTo>
                <a:cubicBezTo>
                  <a:pt x="120110" y="6799"/>
                  <a:pt x="119182" y="7180"/>
                  <a:pt x="118229" y="7561"/>
                </a:cubicBezTo>
                <a:cubicBezTo>
                  <a:pt x="116289" y="8311"/>
                  <a:pt x="114324" y="9216"/>
                  <a:pt x="112240" y="10133"/>
                </a:cubicBezTo>
                <a:cubicBezTo>
                  <a:pt x="111717" y="10371"/>
                  <a:pt x="111193" y="10597"/>
                  <a:pt x="110657" y="10835"/>
                </a:cubicBezTo>
                <a:cubicBezTo>
                  <a:pt x="110133" y="11073"/>
                  <a:pt x="109609" y="11335"/>
                  <a:pt x="109073" y="11585"/>
                </a:cubicBezTo>
                <a:cubicBezTo>
                  <a:pt x="108002" y="12109"/>
                  <a:pt x="106918" y="12633"/>
                  <a:pt x="105811" y="13169"/>
                </a:cubicBezTo>
                <a:cubicBezTo>
                  <a:pt x="104692" y="13693"/>
                  <a:pt x="103596" y="14288"/>
                  <a:pt x="102465" y="14871"/>
                </a:cubicBezTo>
                <a:cubicBezTo>
                  <a:pt x="101334" y="15467"/>
                  <a:pt x="100179" y="16062"/>
                  <a:pt x="99024" y="16669"/>
                </a:cubicBezTo>
                <a:cubicBezTo>
                  <a:pt x="97870" y="17324"/>
                  <a:pt x="96715" y="17967"/>
                  <a:pt x="95536" y="18634"/>
                </a:cubicBezTo>
                <a:cubicBezTo>
                  <a:pt x="94953" y="18967"/>
                  <a:pt x="94357" y="19301"/>
                  <a:pt x="93762" y="19634"/>
                </a:cubicBezTo>
                <a:cubicBezTo>
                  <a:pt x="93167" y="19979"/>
                  <a:pt x="92583" y="20348"/>
                  <a:pt x="91988" y="20694"/>
                </a:cubicBezTo>
                <a:cubicBezTo>
                  <a:pt x="90809" y="21420"/>
                  <a:pt x="89607" y="22146"/>
                  <a:pt x="88392" y="22872"/>
                </a:cubicBezTo>
                <a:cubicBezTo>
                  <a:pt x="88095" y="23051"/>
                  <a:pt x="87797" y="23253"/>
                  <a:pt x="87499" y="23444"/>
                </a:cubicBezTo>
                <a:cubicBezTo>
                  <a:pt x="87202" y="23634"/>
                  <a:pt x="86904" y="23837"/>
                  <a:pt x="86606" y="24027"/>
                </a:cubicBezTo>
                <a:cubicBezTo>
                  <a:pt x="85999" y="24420"/>
                  <a:pt x="85392" y="24801"/>
                  <a:pt x="84797" y="25194"/>
                </a:cubicBezTo>
                <a:cubicBezTo>
                  <a:pt x="84189" y="25587"/>
                  <a:pt x="83570" y="25992"/>
                  <a:pt x="82963" y="26385"/>
                </a:cubicBezTo>
                <a:cubicBezTo>
                  <a:pt x="82356" y="26790"/>
                  <a:pt x="81760" y="27206"/>
                  <a:pt x="81153" y="27623"/>
                </a:cubicBezTo>
                <a:cubicBezTo>
                  <a:pt x="79939" y="28456"/>
                  <a:pt x="78724" y="29302"/>
                  <a:pt x="77498" y="30159"/>
                </a:cubicBezTo>
                <a:cubicBezTo>
                  <a:pt x="76295" y="31040"/>
                  <a:pt x="75081" y="31921"/>
                  <a:pt x="73867" y="32826"/>
                </a:cubicBezTo>
                <a:cubicBezTo>
                  <a:pt x="73569" y="33040"/>
                  <a:pt x="73259" y="33267"/>
                  <a:pt x="72950" y="33493"/>
                </a:cubicBezTo>
                <a:lnTo>
                  <a:pt x="72497" y="33838"/>
                </a:lnTo>
                <a:lnTo>
                  <a:pt x="72045" y="34183"/>
                </a:lnTo>
                <a:cubicBezTo>
                  <a:pt x="71450" y="34648"/>
                  <a:pt x="70842" y="35112"/>
                  <a:pt x="70247" y="35588"/>
                </a:cubicBezTo>
                <a:cubicBezTo>
                  <a:pt x="69640" y="36053"/>
                  <a:pt x="69033" y="36529"/>
                  <a:pt x="68437" y="36993"/>
                </a:cubicBezTo>
                <a:cubicBezTo>
                  <a:pt x="68128" y="37231"/>
                  <a:pt x="67830" y="37469"/>
                  <a:pt x="67521" y="37708"/>
                </a:cubicBezTo>
                <a:lnTo>
                  <a:pt x="66628" y="38446"/>
                </a:lnTo>
                <a:cubicBezTo>
                  <a:pt x="65449" y="39422"/>
                  <a:pt x="64246" y="40410"/>
                  <a:pt x="63056" y="41399"/>
                </a:cubicBezTo>
                <a:lnTo>
                  <a:pt x="62603" y="41768"/>
                </a:lnTo>
                <a:lnTo>
                  <a:pt x="62163" y="42149"/>
                </a:lnTo>
                <a:lnTo>
                  <a:pt x="61294" y="42923"/>
                </a:lnTo>
                <a:cubicBezTo>
                  <a:pt x="60698" y="43423"/>
                  <a:pt x="60115" y="43946"/>
                  <a:pt x="59531" y="44458"/>
                </a:cubicBezTo>
                <a:lnTo>
                  <a:pt x="57769" y="45994"/>
                </a:lnTo>
                <a:lnTo>
                  <a:pt x="56043" y="47578"/>
                </a:lnTo>
                <a:lnTo>
                  <a:pt x="54328" y="49173"/>
                </a:lnTo>
                <a:cubicBezTo>
                  <a:pt x="53745" y="49709"/>
                  <a:pt x="53162" y="50233"/>
                  <a:pt x="52614" y="50781"/>
                </a:cubicBezTo>
                <a:cubicBezTo>
                  <a:pt x="51495" y="51876"/>
                  <a:pt x="50364" y="52959"/>
                  <a:pt x="49256" y="54055"/>
                </a:cubicBezTo>
                <a:cubicBezTo>
                  <a:pt x="48685" y="54591"/>
                  <a:pt x="48149" y="55150"/>
                  <a:pt x="47601" y="55710"/>
                </a:cubicBezTo>
                <a:cubicBezTo>
                  <a:pt x="47054" y="56269"/>
                  <a:pt x="46506" y="56829"/>
                  <a:pt x="45970" y="57389"/>
                </a:cubicBezTo>
                <a:cubicBezTo>
                  <a:pt x="45423" y="57936"/>
                  <a:pt x="44875" y="58496"/>
                  <a:pt x="44339" y="59055"/>
                </a:cubicBezTo>
                <a:cubicBezTo>
                  <a:pt x="43803" y="59627"/>
                  <a:pt x="43279" y="60187"/>
                  <a:pt x="42756" y="60758"/>
                </a:cubicBezTo>
                <a:cubicBezTo>
                  <a:pt x="38505" y="65271"/>
                  <a:pt x="34540" y="69926"/>
                  <a:pt x="30790" y="74534"/>
                </a:cubicBezTo>
                <a:cubicBezTo>
                  <a:pt x="29873" y="75700"/>
                  <a:pt x="28944" y="76855"/>
                  <a:pt x="28039" y="77998"/>
                </a:cubicBezTo>
                <a:cubicBezTo>
                  <a:pt x="27158" y="79153"/>
                  <a:pt x="26277" y="80308"/>
                  <a:pt x="25408" y="81451"/>
                </a:cubicBezTo>
                <a:cubicBezTo>
                  <a:pt x="24980" y="82023"/>
                  <a:pt x="24551" y="82582"/>
                  <a:pt x="24122" y="83154"/>
                </a:cubicBezTo>
                <a:cubicBezTo>
                  <a:pt x="23706" y="83737"/>
                  <a:pt x="23301" y="84309"/>
                  <a:pt x="22884" y="84868"/>
                </a:cubicBezTo>
                <a:cubicBezTo>
                  <a:pt x="22062" y="86011"/>
                  <a:pt x="21253" y="87130"/>
                  <a:pt x="20455" y="88250"/>
                </a:cubicBezTo>
                <a:cubicBezTo>
                  <a:pt x="19681" y="89381"/>
                  <a:pt x="18919" y="90500"/>
                  <a:pt x="18169" y="91595"/>
                </a:cubicBezTo>
                <a:cubicBezTo>
                  <a:pt x="17788" y="92143"/>
                  <a:pt x="17407" y="92691"/>
                  <a:pt x="17050" y="93238"/>
                </a:cubicBezTo>
                <a:cubicBezTo>
                  <a:pt x="16693" y="93786"/>
                  <a:pt x="16336" y="94334"/>
                  <a:pt x="15978" y="94869"/>
                </a:cubicBezTo>
                <a:cubicBezTo>
                  <a:pt x="15276" y="95953"/>
                  <a:pt x="14573" y="97024"/>
                  <a:pt x="13895" y="98072"/>
                </a:cubicBezTo>
                <a:cubicBezTo>
                  <a:pt x="13240" y="99132"/>
                  <a:pt x="12585" y="100180"/>
                  <a:pt x="11954" y="101192"/>
                </a:cubicBezTo>
                <a:cubicBezTo>
                  <a:pt x="10668" y="103228"/>
                  <a:pt x="9513" y="105228"/>
                  <a:pt x="8394" y="107133"/>
                </a:cubicBezTo>
                <a:cubicBezTo>
                  <a:pt x="8120" y="107609"/>
                  <a:pt x="7846" y="108073"/>
                  <a:pt x="7573" y="108538"/>
                </a:cubicBezTo>
                <a:cubicBezTo>
                  <a:pt x="7311" y="109014"/>
                  <a:pt x="7061" y="109466"/>
                  <a:pt x="6799" y="109931"/>
                </a:cubicBezTo>
                <a:cubicBezTo>
                  <a:pt x="6299" y="110836"/>
                  <a:pt x="5799" y="111729"/>
                  <a:pt x="5322" y="112586"/>
                </a:cubicBezTo>
                <a:cubicBezTo>
                  <a:pt x="5084" y="113014"/>
                  <a:pt x="4846" y="113443"/>
                  <a:pt x="4620" y="113860"/>
                </a:cubicBezTo>
                <a:cubicBezTo>
                  <a:pt x="4394" y="114277"/>
                  <a:pt x="4179" y="114693"/>
                  <a:pt x="3965" y="115098"/>
                </a:cubicBezTo>
                <a:cubicBezTo>
                  <a:pt x="3536" y="115920"/>
                  <a:pt x="3120" y="116705"/>
                  <a:pt x="2727" y="117456"/>
                </a:cubicBezTo>
                <a:cubicBezTo>
                  <a:pt x="2524" y="117837"/>
                  <a:pt x="2334" y="118206"/>
                  <a:pt x="2143" y="118575"/>
                </a:cubicBezTo>
                <a:cubicBezTo>
                  <a:pt x="2048" y="118753"/>
                  <a:pt x="1953" y="118932"/>
                  <a:pt x="1858" y="119110"/>
                </a:cubicBezTo>
                <a:cubicBezTo>
                  <a:pt x="1762" y="119289"/>
                  <a:pt x="1679" y="119468"/>
                  <a:pt x="1596" y="119646"/>
                </a:cubicBezTo>
                <a:cubicBezTo>
                  <a:pt x="1238" y="120349"/>
                  <a:pt x="905" y="121015"/>
                  <a:pt x="596" y="121658"/>
                </a:cubicBezTo>
                <a:cubicBezTo>
                  <a:pt x="393" y="122063"/>
                  <a:pt x="191" y="122468"/>
                  <a:pt x="0" y="122849"/>
                </a:cubicBezTo>
                <a:lnTo>
                  <a:pt x="44649" y="122849"/>
                </a:lnTo>
                <a:cubicBezTo>
                  <a:pt x="45161" y="121135"/>
                  <a:pt x="45684" y="119325"/>
                  <a:pt x="46316" y="117467"/>
                </a:cubicBezTo>
                <a:cubicBezTo>
                  <a:pt x="46637" y="116491"/>
                  <a:pt x="46970" y="115491"/>
                  <a:pt x="47304" y="114467"/>
                </a:cubicBezTo>
                <a:cubicBezTo>
                  <a:pt x="47661" y="113455"/>
                  <a:pt x="48030" y="112419"/>
                  <a:pt x="48399" y="111371"/>
                </a:cubicBezTo>
                <a:cubicBezTo>
                  <a:pt x="48578" y="110848"/>
                  <a:pt x="48768" y="110312"/>
                  <a:pt x="48959" y="109776"/>
                </a:cubicBezTo>
                <a:cubicBezTo>
                  <a:pt x="49149" y="109240"/>
                  <a:pt x="49364" y="108716"/>
                  <a:pt x="49566" y="108169"/>
                </a:cubicBezTo>
                <a:cubicBezTo>
                  <a:pt x="49971" y="107097"/>
                  <a:pt x="50387" y="106002"/>
                  <a:pt x="50816" y="104883"/>
                </a:cubicBezTo>
                <a:cubicBezTo>
                  <a:pt x="51257" y="103775"/>
                  <a:pt x="51721" y="102668"/>
                  <a:pt x="52173" y="101525"/>
                </a:cubicBezTo>
                <a:cubicBezTo>
                  <a:pt x="52412" y="100965"/>
                  <a:pt x="52638" y="100394"/>
                  <a:pt x="52876" y="99822"/>
                </a:cubicBezTo>
                <a:cubicBezTo>
                  <a:pt x="53114" y="99239"/>
                  <a:pt x="53364" y="98679"/>
                  <a:pt x="53614" y="98096"/>
                </a:cubicBezTo>
                <a:cubicBezTo>
                  <a:pt x="54114" y="96953"/>
                  <a:pt x="54626" y="95786"/>
                  <a:pt x="55138" y="94607"/>
                </a:cubicBezTo>
                <a:cubicBezTo>
                  <a:pt x="55674" y="93453"/>
                  <a:pt x="56222" y="92274"/>
                  <a:pt x="56781" y="91083"/>
                </a:cubicBezTo>
                <a:cubicBezTo>
                  <a:pt x="59019" y="86368"/>
                  <a:pt x="61472" y="81511"/>
                  <a:pt x="64211" y="76701"/>
                </a:cubicBezTo>
                <a:cubicBezTo>
                  <a:pt x="64556" y="76105"/>
                  <a:pt x="64889" y="75498"/>
                  <a:pt x="65235" y="74891"/>
                </a:cubicBezTo>
                <a:cubicBezTo>
                  <a:pt x="65580" y="74295"/>
                  <a:pt x="65937" y="73688"/>
                  <a:pt x="66294" y="73093"/>
                </a:cubicBezTo>
                <a:cubicBezTo>
                  <a:pt x="66651" y="72498"/>
                  <a:pt x="67009" y="71890"/>
                  <a:pt x="67366" y="71295"/>
                </a:cubicBezTo>
                <a:cubicBezTo>
                  <a:pt x="67723" y="70688"/>
                  <a:pt x="68080" y="70081"/>
                  <a:pt x="68461" y="69485"/>
                </a:cubicBezTo>
                <a:cubicBezTo>
                  <a:pt x="69211" y="68295"/>
                  <a:pt x="69961" y="67104"/>
                  <a:pt x="70711" y="65913"/>
                </a:cubicBezTo>
                <a:cubicBezTo>
                  <a:pt x="71081" y="65306"/>
                  <a:pt x="71473" y="64723"/>
                  <a:pt x="71866" y="64139"/>
                </a:cubicBezTo>
                <a:lnTo>
                  <a:pt x="73045" y="62377"/>
                </a:lnTo>
                <a:lnTo>
                  <a:pt x="74224" y="60603"/>
                </a:lnTo>
                <a:lnTo>
                  <a:pt x="75450" y="58865"/>
                </a:lnTo>
                <a:cubicBezTo>
                  <a:pt x="75855" y="58293"/>
                  <a:pt x="76272" y="57710"/>
                  <a:pt x="76676" y="57127"/>
                </a:cubicBezTo>
                <a:lnTo>
                  <a:pt x="77296" y="56269"/>
                </a:lnTo>
                <a:lnTo>
                  <a:pt x="77605" y="55829"/>
                </a:lnTo>
                <a:lnTo>
                  <a:pt x="77915" y="55400"/>
                </a:lnTo>
                <a:cubicBezTo>
                  <a:pt x="78772" y="54269"/>
                  <a:pt x="79617" y="53138"/>
                  <a:pt x="80463" y="52007"/>
                </a:cubicBezTo>
                <a:lnTo>
                  <a:pt x="81094" y="51162"/>
                </a:lnTo>
                <a:lnTo>
                  <a:pt x="81749" y="50340"/>
                </a:lnTo>
                <a:cubicBezTo>
                  <a:pt x="82189" y="49781"/>
                  <a:pt x="82630" y="49233"/>
                  <a:pt x="83058" y="48685"/>
                </a:cubicBezTo>
                <a:cubicBezTo>
                  <a:pt x="83499" y="48137"/>
                  <a:pt x="83939" y="47590"/>
                  <a:pt x="84368" y="47042"/>
                </a:cubicBezTo>
                <a:lnTo>
                  <a:pt x="84701" y="46625"/>
                </a:lnTo>
                <a:lnTo>
                  <a:pt x="85035" y="46221"/>
                </a:lnTo>
                <a:cubicBezTo>
                  <a:pt x="85261" y="45959"/>
                  <a:pt x="85487" y="45697"/>
                  <a:pt x="85713" y="45423"/>
                </a:cubicBezTo>
                <a:cubicBezTo>
                  <a:pt x="86606" y="44351"/>
                  <a:pt x="87511" y="43292"/>
                  <a:pt x="88392" y="42232"/>
                </a:cubicBezTo>
                <a:cubicBezTo>
                  <a:pt x="89321" y="41208"/>
                  <a:pt x="90226" y="40184"/>
                  <a:pt x="91143" y="39160"/>
                </a:cubicBezTo>
                <a:cubicBezTo>
                  <a:pt x="91595" y="38648"/>
                  <a:pt x="92047" y="38136"/>
                  <a:pt x="92512" y="37636"/>
                </a:cubicBezTo>
                <a:cubicBezTo>
                  <a:pt x="92976" y="37148"/>
                  <a:pt x="93440" y="36660"/>
                  <a:pt x="93905" y="36172"/>
                </a:cubicBezTo>
                <a:cubicBezTo>
                  <a:pt x="94369" y="35684"/>
                  <a:pt x="94833" y="35195"/>
                  <a:pt x="95286" y="34707"/>
                </a:cubicBezTo>
                <a:cubicBezTo>
                  <a:pt x="95524" y="34457"/>
                  <a:pt x="95750" y="34219"/>
                  <a:pt x="95976" y="33981"/>
                </a:cubicBezTo>
                <a:cubicBezTo>
                  <a:pt x="96203" y="33731"/>
                  <a:pt x="96429" y="33493"/>
                  <a:pt x="96667" y="33255"/>
                </a:cubicBezTo>
                <a:cubicBezTo>
                  <a:pt x="97620" y="32326"/>
                  <a:pt x="98548" y="31397"/>
                  <a:pt x="99477" y="30481"/>
                </a:cubicBezTo>
                <a:cubicBezTo>
                  <a:pt x="99941" y="30028"/>
                  <a:pt x="100394" y="29564"/>
                  <a:pt x="100858" y="29111"/>
                </a:cubicBezTo>
                <a:cubicBezTo>
                  <a:pt x="101334" y="28671"/>
                  <a:pt x="101799" y="28242"/>
                  <a:pt x="102263" y="27802"/>
                </a:cubicBezTo>
                <a:cubicBezTo>
                  <a:pt x="103204" y="26932"/>
                  <a:pt x="104120" y="26075"/>
                  <a:pt x="105037" y="25218"/>
                </a:cubicBezTo>
                <a:cubicBezTo>
                  <a:pt x="105978" y="24396"/>
                  <a:pt x="106895" y="23587"/>
                  <a:pt x="107811" y="22789"/>
                </a:cubicBezTo>
                <a:cubicBezTo>
                  <a:pt x="108728" y="21991"/>
                  <a:pt x="109621" y="21182"/>
                  <a:pt x="110538" y="20456"/>
                </a:cubicBezTo>
                <a:cubicBezTo>
                  <a:pt x="111443" y="19705"/>
                  <a:pt x="112348" y="18979"/>
                  <a:pt x="113229" y="18253"/>
                </a:cubicBezTo>
                <a:cubicBezTo>
                  <a:pt x="113669" y="17896"/>
                  <a:pt x="114098" y="17527"/>
                  <a:pt x="114538" y="17181"/>
                </a:cubicBezTo>
                <a:cubicBezTo>
                  <a:pt x="114979" y="16848"/>
                  <a:pt x="115419" y="16515"/>
                  <a:pt x="115860" y="16181"/>
                </a:cubicBezTo>
                <a:cubicBezTo>
                  <a:pt x="117598" y="14848"/>
                  <a:pt x="119253" y="13538"/>
                  <a:pt x="120908" y="12395"/>
                </a:cubicBezTo>
                <a:cubicBezTo>
                  <a:pt x="121718" y="11812"/>
                  <a:pt x="122516" y="11240"/>
                  <a:pt x="123289" y="10692"/>
                </a:cubicBezTo>
                <a:cubicBezTo>
                  <a:pt x="123682" y="10419"/>
                  <a:pt x="124063" y="10133"/>
                  <a:pt x="124444" y="9871"/>
                </a:cubicBezTo>
                <a:cubicBezTo>
                  <a:pt x="124825" y="9621"/>
                  <a:pt x="125206" y="9371"/>
                  <a:pt x="125575" y="9121"/>
                </a:cubicBezTo>
                <a:cubicBezTo>
                  <a:pt x="126326" y="8621"/>
                  <a:pt x="127052" y="8144"/>
                  <a:pt x="127754" y="7680"/>
                </a:cubicBezTo>
                <a:cubicBezTo>
                  <a:pt x="128100" y="7442"/>
                  <a:pt x="128445" y="7216"/>
                  <a:pt x="128778" y="6990"/>
                </a:cubicBezTo>
                <a:cubicBezTo>
                  <a:pt x="128957" y="6882"/>
                  <a:pt x="129123" y="6775"/>
                  <a:pt x="129290" y="6656"/>
                </a:cubicBezTo>
                <a:cubicBezTo>
                  <a:pt x="129374" y="6609"/>
                  <a:pt x="129457" y="6549"/>
                  <a:pt x="129528" y="6490"/>
                </a:cubicBezTo>
                <a:cubicBezTo>
                  <a:pt x="129612" y="6442"/>
                  <a:pt x="129695" y="6394"/>
                  <a:pt x="129778" y="6347"/>
                </a:cubicBezTo>
                <a:cubicBezTo>
                  <a:pt x="131112" y="5525"/>
                  <a:pt x="132326" y="4775"/>
                  <a:pt x="133422" y="4096"/>
                </a:cubicBezTo>
                <a:cubicBezTo>
                  <a:pt x="133981" y="3763"/>
                  <a:pt x="134493" y="3430"/>
                  <a:pt x="134993" y="3132"/>
                </a:cubicBezTo>
                <a:cubicBezTo>
                  <a:pt x="135493" y="2846"/>
                  <a:pt x="135970" y="2584"/>
                  <a:pt x="136410" y="2334"/>
                </a:cubicBezTo>
                <a:cubicBezTo>
                  <a:pt x="137291" y="1834"/>
                  <a:pt x="138041" y="1406"/>
                  <a:pt x="138648" y="1060"/>
                </a:cubicBezTo>
                <a:cubicBezTo>
                  <a:pt x="139863" y="370"/>
                  <a:pt x="140506" y="1"/>
                  <a:pt x="1405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22" name="Google Shape;1222;p39"/>
          <p:cNvGrpSpPr/>
          <p:nvPr/>
        </p:nvGrpSpPr>
        <p:grpSpPr>
          <a:xfrm>
            <a:off x="4683470" y="112881"/>
            <a:ext cx="1619756" cy="1169428"/>
            <a:chOff x="5577894" y="1288325"/>
            <a:chExt cx="1084803" cy="603738"/>
          </a:xfrm>
        </p:grpSpPr>
        <p:sp>
          <p:nvSpPr>
            <p:cNvPr id="1223" name="Google Shape;1223;p39"/>
            <p:cNvSpPr/>
            <p:nvPr/>
          </p:nvSpPr>
          <p:spPr>
            <a:xfrm>
              <a:off x="5577894" y="1627324"/>
              <a:ext cx="241494" cy="144704"/>
            </a:xfrm>
            <a:custGeom>
              <a:avLst/>
              <a:gdLst/>
              <a:ahLst/>
              <a:cxnLst/>
              <a:rect l="l" t="t" r="r" b="b"/>
              <a:pathLst>
                <a:path w="8800" h="5273" extrusionOk="0">
                  <a:moveTo>
                    <a:pt x="6163" y="1"/>
                  </a:moveTo>
                  <a:cubicBezTo>
                    <a:pt x="5607" y="1"/>
                    <a:pt x="4948" y="141"/>
                    <a:pt x="4180" y="457"/>
                  </a:cubicBezTo>
                  <a:cubicBezTo>
                    <a:pt x="1882" y="1385"/>
                    <a:pt x="0" y="4755"/>
                    <a:pt x="0" y="4755"/>
                  </a:cubicBezTo>
                  <a:cubicBezTo>
                    <a:pt x="0" y="4755"/>
                    <a:pt x="1789" y="5272"/>
                    <a:pt x="3647" y="5272"/>
                  </a:cubicBezTo>
                  <a:cubicBezTo>
                    <a:pt x="4463" y="5272"/>
                    <a:pt x="5292" y="5173"/>
                    <a:pt x="5989" y="4886"/>
                  </a:cubicBezTo>
                  <a:cubicBezTo>
                    <a:pt x="8287" y="3957"/>
                    <a:pt x="8799" y="2588"/>
                    <a:pt x="8299" y="1361"/>
                  </a:cubicBezTo>
                  <a:cubicBezTo>
                    <a:pt x="7959" y="547"/>
                    <a:pt x="7262" y="1"/>
                    <a:pt x="6163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5754652" y="1588548"/>
              <a:ext cx="101318" cy="138886"/>
            </a:xfrm>
            <a:custGeom>
              <a:avLst/>
              <a:gdLst/>
              <a:ahLst/>
              <a:cxnLst/>
              <a:rect l="l" t="t" r="r" b="b"/>
              <a:pathLst>
                <a:path w="3692" h="5061" extrusionOk="0">
                  <a:moveTo>
                    <a:pt x="1715" y="0"/>
                  </a:moveTo>
                  <a:lnTo>
                    <a:pt x="1" y="1381"/>
                  </a:lnTo>
                  <a:lnTo>
                    <a:pt x="1501" y="5060"/>
                  </a:lnTo>
                  <a:lnTo>
                    <a:pt x="3692" y="4834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5656874" y="1411268"/>
              <a:ext cx="305627" cy="173052"/>
            </a:xfrm>
            <a:custGeom>
              <a:avLst/>
              <a:gdLst/>
              <a:ahLst/>
              <a:cxnLst/>
              <a:rect l="l" t="t" r="r" b="b"/>
              <a:pathLst>
                <a:path w="11137" h="6306" extrusionOk="0">
                  <a:moveTo>
                    <a:pt x="7406" y="0"/>
                  </a:moveTo>
                  <a:cubicBezTo>
                    <a:pt x="3993" y="0"/>
                    <a:pt x="1" y="1907"/>
                    <a:pt x="456" y="3008"/>
                  </a:cubicBezTo>
                  <a:cubicBezTo>
                    <a:pt x="1111" y="4603"/>
                    <a:pt x="5052" y="2365"/>
                    <a:pt x="6671" y="6306"/>
                  </a:cubicBezTo>
                  <a:lnTo>
                    <a:pt x="11136" y="1329"/>
                  </a:lnTo>
                  <a:cubicBezTo>
                    <a:pt x="10287" y="367"/>
                    <a:pt x="8902" y="0"/>
                    <a:pt x="7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5810196" y="1697358"/>
              <a:ext cx="264655" cy="194705"/>
            </a:xfrm>
            <a:custGeom>
              <a:avLst/>
              <a:gdLst/>
              <a:ahLst/>
              <a:cxnLst/>
              <a:rect l="l" t="t" r="r" b="b"/>
              <a:pathLst>
                <a:path w="9644" h="7095" extrusionOk="0">
                  <a:moveTo>
                    <a:pt x="2775" y="0"/>
                  </a:moveTo>
                  <a:lnTo>
                    <a:pt x="2775" y="0"/>
                  </a:lnTo>
                  <a:cubicBezTo>
                    <a:pt x="4382" y="3941"/>
                    <a:pt x="1" y="5120"/>
                    <a:pt x="656" y="6715"/>
                  </a:cubicBezTo>
                  <a:cubicBezTo>
                    <a:pt x="762" y="6975"/>
                    <a:pt x="1074" y="7095"/>
                    <a:pt x="1519" y="7095"/>
                  </a:cubicBezTo>
                  <a:cubicBezTo>
                    <a:pt x="3809" y="7095"/>
                    <a:pt x="9644" y="3935"/>
                    <a:pt x="9454" y="417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5801716" y="1288435"/>
              <a:ext cx="860981" cy="446846"/>
            </a:xfrm>
            <a:custGeom>
              <a:avLst/>
              <a:gdLst/>
              <a:ahLst/>
              <a:cxnLst/>
              <a:rect l="l" t="t" r="r" b="b"/>
              <a:pathLst>
                <a:path w="31374" h="16283" extrusionOk="0">
                  <a:moveTo>
                    <a:pt x="24599" y="1"/>
                  </a:moveTo>
                  <a:cubicBezTo>
                    <a:pt x="20661" y="1"/>
                    <a:pt x="15533" y="646"/>
                    <a:pt x="11359" y="2352"/>
                  </a:cubicBezTo>
                  <a:cubicBezTo>
                    <a:pt x="5715" y="4674"/>
                    <a:pt x="1405" y="8043"/>
                    <a:pt x="0" y="10936"/>
                  </a:cubicBezTo>
                  <a:lnTo>
                    <a:pt x="1977" y="15770"/>
                  </a:lnTo>
                  <a:cubicBezTo>
                    <a:pt x="2942" y="16111"/>
                    <a:pt x="4151" y="16282"/>
                    <a:pt x="5533" y="16282"/>
                  </a:cubicBezTo>
                  <a:cubicBezTo>
                    <a:pt x="8495" y="16282"/>
                    <a:pt x="12249" y="15496"/>
                    <a:pt x="16097" y="13913"/>
                  </a:cubicBezTo>
                  <a:cubicBezTo>
                    <a:pt x="23848" y="10746"/>
                    <a:pt x="31373" y="2638"/>
                    <a:pt x="30754" y="1161"/>
                  </a:cubicBezTo>
                  <a:cubicBezTo>
                    <a:pt x="30474" y="475"/>
                    <a:pt x="27973" y="1"/>
                    <a:pt x="24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6384599" y="1288325"/>
              <a:ext cx="270583" cy="212350"/>
            </a:xfrm>
            <a:custGeom>
              <a:avLst/>
              <a:gdLst/>
              <a:ahLst/>
              <a:cxnLst/>
              <a:rect l="l" t="t" r="r" b="b"/>
              <a:pathLst>
                <a:path w="9860" h="7738" extrusionOk="0">
                  <a:moveTo>
                    <a:pt x="3350" y="0"/>
                  </a:moveTo>
                  <a:cubicBezTo>
                    <a:pt x="2685" y="0"/>
                    <a:pt x="1986" y="19"/>
                    <a:pt x="1263" y="58"/>
                  </a:cubicBezTo>
                  <a:cubicBezTo>
                    <a:pt x="1263" y="58"/>
                    <a:pt x="1" y="1296"/>
                    <a:pt x="1323" y="4523"/>
                  </a:cubicBezTo>
                  <a:cubicBezTo>
                    <a:pt x="2644" y="7738"/>
                    <a:pt x="4406" y="7738"/>
                    <a:pt x="4406" y="7738"/>
                  </a:cubicBezTo>
                  <a:cubicBezTo>
                    <a:pt x="7704" y="4821"/>
                    <a:pt x="9859" y="1987"/>
                    <a:pt x="9514" y="1165"/>
                  </a:cubicBezTo>
                  <a:cubicBezTo>
                    <a:pt x="9236" y="479"/>
                    <a:pt x="6730" y="0"/>
                    <a:pt x="33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5739943" y="1558827"/>
              <a:ext cx="284963" cy="137734"/>
            </a:xfrm>
            <a:custGeom>
              <a:avLst/>
              <a:gdLst/>
              <a:ahLst/>
              <a:cxnLst/>
              <a:rect l="l" t="t" r="r" b="b"/>
              <a:pathLst>
                <a:path w="10384" h="5019" extrusionOk="0">
                  <a:moveTo>
                    <a:pt x="8740" y="1"/>
                  </a:moveTo>
                  <a:cubicBezTo>
                    <a:pt x="8091" y="1"/>
                    <a:pt x="7180" y="212"/>
                    <a:pt x="5930" y="726"/>
                  </a:cubicBezTo>
                  <a:cubicBezTo>
                    <a:pt x="3239" y="1821"/>
                    <a:pt x="1" y="3905"/>
                    <a:pt x="322" y="4703"/>
                  </a:cubicBezTo>
                  <a:cubicBezTo>
                    <a:pt x="416" y="4923"/>
                    <a:pt x="778" y="5019"/>
                    <a:pt x="1310" y="5019"/>
                  </a:cubicBezTo>
                  <a:cubicBezTo>
                    <a:pt x="2678" y="5019"/>
                    <a:pt x="5171" y="4384"/>
                    <a:pt x="7109" y="3596"/>
                  </a:cubicBezTo>
                  <a:cubicBezTo>
                    <a:pt x="9800" y="2488"/>
                    <a:pt x="10383" y="1500"/>
                    <a:pt x="10062" y="702"/>
                  </a:cubicBezTo>
                  <a:cubicBezTo>
                    <a:pt x="9890" y="281"/>
                    <a:pt x="9489" y="1"/>
                    <a:pt x="8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6158828" y="1385966"/>
              <a:ext cx="189875" cy="189847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3454" y="0"/>
                  </a:moveTo>
                  <a:cubicBezTo>
                    <a:pt x="1549" y="0"/>
                    <a:pt x="1" y="1548"/>
                    <a:pt x="1" y="3453"/>
                  </a:cubicBezTo>
                  <a:cubicBezTo>
                    <a:pt x="1" y="5370"/>
                    <a:pt x="1549" y="6918"/>
                    <a:pt x="3454" y="6918"/>
                  </a:cubicBezTo>
                  <a:cubicBezTo>
                    <a:pt x="5370" y="6918"/>
                    <a:pt x="6918" y="5370"/>
                    <a:pt x="6918" y="3453"/>
                  </a:cubicBezTo>
                  <a:cubicBezTo>
                    <a:pt x="6918" y="1548"/>
                    <a:pt x="5370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33" name="Google Shape;1233;p39"/>
          <p:cNvSpPr/>
          <p:nvPr/>
        </p:nvSpPr>
        <p:spPr>
          <a:xfrm>
            <a:off x="72634" y="1802892"/>
            <a:ext cx="3306202" cy="3340640"/>
          </a:xfrm>
          <a:custGeom>
            <a:avLst/>
            <a:gdLst/>
            <a:ahLst/>
            <a:cxnLst/>
            <a:rect l="l" t="t" r="r" b="b"/>
            <a:pathLst>
              <a:path w="103013" h="104086" extrusionOk="0">
                <a:moveTo>
                  <a:pt x="103013" y="1"/>
                </a:moveTo>
                <a:cubicBezTo>
                  <a:pt x="103013" y="1"/>
                  <a:pt x="102489" y="263"/>
                  <a:pt x="101501" y="763"/>
                </a:cubicBezTo>
                <a:cubicBezTo>
                  <a:pt x="101013" y="1013"/>
                  <a:pt x="100405" y="1322"/>
                  <a:pt x="99691" y="1680"/>
                </a:cubicBezTo>
                <a:cubicBezTo>
                  <a:pt x="99334" y="1858"/>
                  <a:pt x="98953" y="2061"/>
                  <a:pt x="98536" y="2263"/>
                </a:cubicBezTo>
                <a:cubicBezTo>
                  <a:pt x="98131" y="2477"/>
                  <a:pt x="97703" y="2715"/>
                  <a:pt x="97250" y="2954"/>
                </a:cubicBezTo>
                <a:cubicBezTo>
                  <a:pt x="96334" y="3454"/>
                  <a:pt x="95321" y="4001"/>
                  <a:pt x="94226" y="4597"/>
                </a:cubicBezTo>
                <a:cubicBezTo>
                  <a:pt x="93131" y="5216"/>
                  <a:pt x="91964" y="5882"/>
                  <a:pt x="90702" y="6597"/>
                </a:cubicBezTo>
                <a:cubicBezTo>
                  <a:pt x="88202" y="8061"/>
                  <a:pt x="85404" y="9752"/>
                  <a:pt x="82391" y="11705"/>
                </a:cubicBezTo>
                <a:cubicBezTo>
                  <a:pt x="82010" y="11943"/>
                  <a:pt x="81629" y="12193"/>
                  <a:pt x="81248" y="12443"/>
                </a:cubicBezTo>
                <a:cubicBezTo>
                  <a:pt x="80867" y="12693"/>
                  <a:pt x="80486" y="12955"/>
                  <a:pt x="80093" y="13217"/>
                </a:cubicBezTo>
                <a:cubicBezTo>
                  <a:pt x="79319" y="13729"/>
                  <a:pt x="78534" y="14264"/>
                  <a:pt x="77724" y="14812"/>
                </a:cubicBezTo>
                <a:cubicBezTo>
                  <a:pt x="77319" y="15074"/>
                  <a:pt x="76926" y="15360"/>
                  <a:pt x="76522" y="15646"/>
                </a:cubicBezTo>
                <a:cubicBezTo>
                  <a:pt x="76117" y="15931"/>
                  <a:pt x="75712" y="16217"/>
                  <a:pt x="75295" y="16503"/>
                </a:cubicBezTo>
                <a:cubicBezTo>
                  <a:pt x="74890" y="16789"/>
                  <a:pt x="74474" y="17086"/>
                  <a:pt x="74057" y="17384"/>
                </a:cubicBezTo>
                <a:cubicBezTo>
                  <a:pt x="73652" y="17670"/>
                  <a:pt x="73223" y="17967"/>
                  <a:pt x="72807" y="18277"/>
                </a:cubicBezTo>
                <a:cubicBezTo>
                  <a:pt x="71973" y="18896"/>
                  <a:pt x="71140" y="19515"/>
                  <a:pt x="70283" y="20146"/>
                </a:cubicBezTo>
                <a:cubicBezTo>
                  <a:pt x="69854" y="20468"/>
                  <a:pt x="69425" y="20777"/>
                  <a:pt x="68997" y="21111"/>
                </a:cubicBezTo>
                <a:cubicBezTo>
                  <a:pt x="68568" y="21444"/>
                  <a:pt x="68140" y="21777"/>
                  <a:pt x="67711" y="22111"/>
                </a:cubicBezTo>
                <a:cubicBezTo>
                  <a:pt x="66854" y="22777"/>
                  <a:pt x="65984" y="23456"/>
                  <a:pt x="65103" y="24135"/>
                </a:cubicBezTo>
                <a:cubicBezTo>
                  <a:pt x="64246" y="24837"/>
                  <a:pt x="63365" y="25552"/>
                  <a:pt x="62496" y="26266"/>
                </a:cubicBezTo>
                <a:cubicBezTo>
                  <a:pt x="62055" y="26623"/>
                  <a:pt x="61603" y="26980"/>
                  <a:pt x="61162" y="27349"/>
                </a:cubicBezTo>
                <a:cubicBezTo>
                  <a:pt x="60734" y="27730"/>
                  <a:pt x="60293" y="28100"/>
                  <a:pt x="59853" y="28469"/>
                </a:cubicBezTo>
                <a:cubicBezTo>
                  <a:pt x="59412" y="28850"/>
                  <a:pt x="58972" y="29219"/>
                  <a:pt x="58531" y="29600"/>
                </a:cubicBezTo>
                <a:cubicBezTo>
                  <a:pt x="58091" y="29981"/>
                  <a:pt x="57638" y="30350"/>
                  <a:pt x="57198" y="30743"/>
                </a:cubicBezTo>
                <a:cubicBezTo>
                  <a:pt x="56317" y="31529"/>
                  <a:pt x="55436" y="32314"/>
                  <a:pt x="54554" y="33100"/>
                </a:cubicBezTo>
                <a:cubicBezTo>
                  <a:pt x="54328" y="33291"/>
                  <a:pt x="54114" y="33493"/>
                  <a:pt x="53888" y="33695"/>
                </a:cubicBezTo>
                <a:cubicBezTo>
                  <a:pt x="53662" y="33898"/>
                  <a:pt x="53447" y="34100"/>
                  <a:pt x="53233" y="34303"/>
                </a:cubicBezTo>
                <a:cubicBezTo>
                  <a:pt x="52792" y="34707"/>
                  <a:pt x="52352" y="35112"/>
                  <a:pt x="51911" y="35517"/>
                </a:cubicBezTo>
                <a:cubicBezTo>
                  <a:pt x="50137" y="37136"/>
                  <a:pt x="48423" y="38839"/>
                  <a:pt x="46661" y="40542"/>
                </a:cubicBezTo>
                <a:cubicBezTo>
                  <a:pt x="45803" y="41411"/>
                  <a:pt x="44934" y="42268"/>
                  <a:pt x="44077" y="43137"/>
                </a:cubicBezTo>
                <a:cubicBezTo>
                  <a:pt x="43208" y="44006"/>
                  <a:pt x="42362" y="44899"/>
                  <a:pt x="41517" y="45792"/>
                </a:cubicBezTo>
                <a:lnTo>
                  <a:pt x="40255" y="47126"/>
                </a:lnTo>
                <a:lnTo>
                  <a:pt x="39612" y="47792"/>
                </a:lnTo>
                <a:lnTo>
                  <a:pt x="38993" y="48471"/>
                </a:lnTo>
                <a:cubicBezTo>
                  <a:pt x="38171" y="49376"/>
                  <a:pt x="37338" y="50293"/>
                  <a:pt x="36505" y="51198"/>
                </a:cubicBezTo>
                <a:cubicBezTo>
                  <a:pt x="35695" y="52114"/>
                  <a:pt x="34885" y="53031"/>
                  <a:pt x="34088" y="53948"/>
                </a:cubicBezTo>
                <a:cubicBezTo>
                  <a:pt x="33683" y="54412"/>
                  <a:pt x="33266" y="54865"/>
                  <a:pt x="32873" y="55341"/>
                </a:cubicBezTo>
                <a:cubicBezTo>
                  <a:pt x="32480" y="55805"/>
                  <a:pt x="32087" y="56270"/>
                  <a:pt x="31694" y="56734"/>
                </a:cubicBezTo>
                <a:cubicBezTo>
                  <a:pt x="31302" y="57198"/>
                  <a:pt x="30921" y="57663"/>
                  <a:pt x="30528" y="58127"/>
                </a:cubicBezTo>
                <a:cubicBezTo>
                  <a:pt x="30325" y="58353"/>
                  <a:pt x="30135" y="58591"/>
                  <a:pt x="29944" y="58818"/>
                </a:cubicBezTo>
                <a:cubicBezTo>
                  <a:pt x="29742" y="59056"/>
                  <a:pt x="29551" y="59294"/>
                  <a:pt x="29361" y="59520"/>
                </a:cubicBezTo>
                <a:cubicBezTo>
                  <a:pt x="28611" y="60461"/>
                  <a:pt x="27849" y="61401"/>
                  <a:pt x="27099" y="62330"/>
                </a:cubicBezTo>
                <a:cubicBezTo>
                  <a:pt x="26349" y="63259"/>
                  <a:pt x="25622" y="64211"/>
                  <a:pt x="24896" y="65140"/>
                </a:cubicBezTo>
                <a:cubicBezTo>
                  <a:pt x="24527" y="65604"/>
                  <a:pt x="24170" y="66068"/>
                  <a:pt x="23813" y="66533"/>
                </a:cubicBezTo>
                <a:cubicBezTo>
                  <a:pt x="23455" y="67009"/>
                  <a:pt x="23110" y="67473"/>
                  <a:pt x="22753" y="67938"/>
                </a:cubicBezTo>
                <a:cubicBezTo>
                  <a:pt x="22062" y="68878"/>
                  <a:pt x="21360" y="69795"/>
                  <a:pt x="20681" y="70724"/>
                </a:cubicBezTo>
                <a:cubicBezTo>
                  <a:pt x="20014" y="71652"/>
                  <a:pt x="19348" y="72581"/>
                  <a:pt x="18693" y="73498"/>
                </a:cubicBezTo>
                <a:cubicBezTo>
                  <a:pt x="18026" y="74403"/>
                  <a:pt x="17395" y="75332"/>
                  <a:pt x="16764" y="76236"/>
                </a:cubicBezTo>
                <a:cubicBezTo>
                  <a:pt x="16454" y="76689"/>
                  <a:pt x="16145" y="77141"/>
                  <a:pt x="15835" y="77594"/>
                </a:cubicBezTo>
                <a:cubicBezTo>
                  <a:pt x="15526" y="78034"/>
                  <a:pt x="15216" y="78487"/>
                  <a:pt x="14919" y="78927"/>
                </a:cubicBezTo>
                <a:cubicBezTo>
                  <a:pt x="13740" y="80725"/>
                  <a:pt x="12561" y="82463"/>
                  <a:pt x="11478" y="84190"/>
                </a:cubicBezTo>
                <a:cubicBezTo>
                  <a:pt x="10930" y="85047"/>
                  <a:pt x="10394" y="85892"/>
                  <a:pt x="9870" y="86726"/>
                </a:cubicBezTo>
                <a:cubicBezTo>
                  <a:pt x="9358" y="87559"/>
                  <a:pt x="8858" y="88381"/>
                  <a:pt x="8370" y="89190"/>
                </a:cubicBezTo>
                <a:cubicBezTo>
                  <a:pt x="6394" y="92429"/>
                  <a:pt x="4679" y="95441"/>
                  <a:pt x="3179" y="98156"/>
                </a:cubicBezTo>
                <a:cubicBezTo>
                  <a:pt x="2798" y="98822"/>
                  <a:pt x="2441" y="99489"/>
                  <a:pt x="2096" y="100120"/>
                </a:cubicBezTo>
                <a:cubicBezTo>
                  <a:pt x="1762" y="100763"/>
                  <a:pt x="1429" y="101382"/>
                  <a:pt x="1107" y="101966"/>
                </a:cubicBezTo>
                <a:cubicBezTo>
                  <a:pt x="714" y="102704"/>
                  <a:pt x="345" y="103418"/>
                  <a:pt x="0" y="104085"/>
                </a:cubicBezTo>
                <a:lnTo>
                  <a:pt x="40112" y="104085"/>
                </a:lnTo>
                <a:cubicBezTo>
                  <a:pt x="40184" y="103835"/>
                  <a:pt x="40255" y="103585"/>
                  <a:pt x="40327" y="103323"/>
                </a:cubicBezTo>
                <a:cubicBezTo>
                  <a:pt x="40541" y="102537"/>
                  <a:pt x="40767" y="101728"/>
                  <a:pt x="40993" y="100906"/>
                </a:cubicBezTo>
                <a:cubicBezTo>
                  <a:pt x="41231" y="100085"/>
                  <a:pt x="41481" y="99251"/>
                  <a:pt x="41731" y="98394"/>
                </a:cubicBezTo>
                <a:cubicBezTo>
                  <a:pt x="42232" y="96691"/>
                  <a:pt x="42803" y="94953"/>
                  <a:pt x="43375" y="93143"/>
                </a:cubicBezTo>
                <a:cubicBezTo>
                  <a:pt x="43517" y="92691"/>
                  <a:pt x="43672" y="92238"/>
                  <a:pt x="43827" y="91786"/>
                </a:cubicBezTo>
                <a:cubicBezTo>
                  <a:pt x="43982" y="91333"/>
                  <a:pt x="44137" y="90869"/>
                  <a:pt x="44291" y="90417"/>
                </a:cubicBezTo>
                <a:cubicBezTo>
                  <a:pt x="44613" y="89488"/>
                  <a:pt x="44922" y="88547"/>
                  <a:pt x="45268" y="87619"/>
                </a:cubicBezTo>
                <a:cubicBezTo>
                  <a:pt x="45601" y="86678"/>
                  <a:pt x="45946" y="85726"/>
                  <a:pt x="46292" y="84773"/>
                </a:cubicBezTo>
                <a:cubicBezTo>
                  <a:pt x="46649" y="83809"/>
                  <a:pt x="47030" y="82856"/>
                  <a:pt x="47399" y="81880"/>
                </a:cubicBezTo>
                <a:cubicBezTo>
                  <a:pt x="47577" y="81392"/>
                  <a:pt x="47768" y="80904"/>
                  <a:pt x="47958" y="80415"/>
                </a:cubicBezTo>
                <a:cubicBezTo>
                  <a:pt x="48149" y="79927"/>
                  <a:pt x="48351" y="79439"/>
                  <a:pt x="48554" y="78951"/>
                </a:cubicBezTo>
                <a:cubicBezTo>
                  <a:pt x="48947" y="77975"/>
                  <a:pt x="49340" y="76975"/>
                  <a:pt x="49756" y="75986"/>
                </a:cubicBezTo>
                <a:cubicBezTo>
                  <a:pt x="50185" y="74998"/>
                  <a:pt x="50614" y="73998"/>
                  <a:pt x="51042" y="72998"/>
                </a:cubicBezTo>
                <a:cubicBezTo>
                  <a:pt x="51149" y="72748"/>
                  <a:pt x="51256" y="72498"/>
                  <a:pt x="51364" y="72248"/>
                </a:cubicBezTo>
                <a:cubicBezTo>
                  <a:pt x="51471" y="71998"/>
                  <a:pt x="51590" y="71748"/>
                  <a:pt x="51697" y="71498"/>
                </a:cubicBezTo>
                <a:cubicBezTo>
                  <a:pt x="51923" y="70998"/>
                  <a:pt x="52149" y="70498"/>
                  <a:pt x="52376" y="69998"/>
                </a:cubicBezTo>
                <a:cubicBezTo>
                  <a:pt x="52602" y="69497"/>
                  <a:pt x="52828" y="68997"/>
                  <a:pt x="53054" y="68497"/>
                </a:cubicBezTo>
                <a:cubicBezTo>
                  <a:pt x="53281" y="67985"/>
                  <a:pt x="53531" y="67497"/>
                  <a:pt x="53769" y="66985"/>
                </a:cubicBezTo>
                <a:cubicBezTo>
                  <a:pt x="54245" y="65985"/>
                  <a:pt x="54721" y="64973"/>
                  <a:pt x="55209" y="63973"/>
                </a:cubicBezTo>
                <a:cubicBezTo>
                  <a:pt x="55709" y="62973"/>
                  <a:pt x="56209" y="61973"/>
                  <a:pt x="56710" y="60961"/>
                </a:cubicBezTo>
                <a:lnTo>
                  <a:pt x="57091" y="60211"/>
                </a:lnTo>
                <a:lnTo>
                  <a:pt x="57483" y="59461"/>
                </a:lnTo>
                <a:lnTo>
                  <a:pt x="58269" y="57972"/>
                </a:lnTo>
                <a:cubicBezTo>
                  <a:pt x="58793" y="56972"/>
                  <a:pt x="59305" y="55972"/>
                  <a:pt x="59865" y="54984"/>
                </a:cubicBezTo>
                <a:cubicBezTo>
                  <a:pt x="60412" y="53996"/>
                  <a:pt x="60948" y="53019"/>
                  <a:pt x="61496" y="52031"/>
                </a:cubicBezTo>
                <a:cubicBezTo>
                  <a:pt x="62627" y="50090"/>
                  <a:pt x="63734" y="48126"/>
                  <a:pt x="64913" y="46233"/>
                </a:cubicBezTo>
                <a:cubicBezTo>
                  <a:pt x="65199" y="45756"/>
                  <a:pt x="65496" y="45280"/>
                  <a:pt x="65782" y="44804"/>
                </a:cubicBezTo>
                <a:cubicBezTo>
                  <a:pt x="65925" y="44566"/>
                  <a:pt x="66068" y="44328"/>
                  <a:pt x="66223" y="44090"/>
                </a:cubicBezTo>
                <a:cubicBezTo>
                  <a:pt x="66365" y="43851"/>
                  <a:pt x="66520" y="43625"/>
                  <a:pt x="66663" y="43387"/>
                </a:cubicBezTo>
                <a:cubicBezTo>
                  <a:pt x="67258" y="42447"/>
                  <a:pt x="67854" y="41518"/>
                  <a:pt x="68449" y="40589"/>
                </a:cubicBezTo>
                <a:cubicBezTo>
                  <a:pt x="68735" y="40125"/>
                  <a:pt x="69056" y="39684"/>
                  <a:pt x="69354" y="39220"/>
                </a:cubicBezTo>
                <a:cubicBezTo>
                  <a:pt x="69652" y="38767"/>
                  <a:pt x="69961" y="38315"/>
                  <a:pt x="70259" y="37863"/>
                </a:cubicBezTo>
                <a:cubicBezTo>
                  <a:pt x="70568" y="37410"/>
                  <a:pt x="70866" y="36958"/>
                  <a:pt x="71164" y="36517"/>
                </a:cubicBezTo>
                <a:cubicBezTo>
                  <a:pt x="71473" y="36065"/>
                  <a:pt x="71783" y="35636"/>
                  <a:pt x="72092" y="35196"/>
                </a:cubicBezTo>
                <a:cubicBezTo>
                  <a:pt x="72700" y="34315"/>
                  <a:pt x="73319" y="33445"/>
                  <a:pt x="73914" y="32576"/>
                </a:cubicBezTo>
                <a:cubicBezTo>
                  <a:pt x="74545" y="31731"/>
                  <a:pt x="75164" y="30886"/>
                  <a:pt x="75771" y="30052"/>
                </a:cubicBezTo>
                <a:cubicBezTo>
                  <a:pt x="76081" y="29635"/>
                  <a:pt x="76391" y="29219"/>
                  <a:pt x="76688" y="28802"/>
                </a:cubicBezTo>
                <a:cubicBezTo>
                  <a:pt x="76998" y="28397"/>
                  <a:pt x="77307" y="27992"/>
                  <a:pt x="77617" y="27599"/>
                </a:cubicBezTo>
                <a:cubicBezTo>
                  <a:pt x="78236" y="26790"/>
                  <a:pt x="78843" y="25992"/>
                  <a:pt x="79450" y="25218"/>
                </a:cubicBezTo>
                <a:cubicBezTo>
                  <a:pt x="79748" y="24813"/>
                  <a:pt x="80070" y="24444"/>
                  <a:pt x="80367" y="24063"/>
                </a:cubicBezTo>
                <a:cubicBezTo>
                  <a:pt x="80677" y="23682"/>
                  <a:pt x="80986" y="23301"/>
                  <a:pt x="81284" y="22932"/>
                </a:cubicBezTo>
                <a:cubicBezTo>
                  <a:pt x="81594" y="22551"/>
                  <a:pt x="81891" y="22182"/>
                  <a:pt x="82189" y="21813"/>
                </a:cubicBezTo>
                <a:cubicBezTo>
                  <a:pt x="82487" y="21444"/>
                  <a:pt x="82784" y="21075"/>
                  <a:pt x="83082" y="20730"/>
                </a:cubicBezTo>
                <a:cubicBezTo>
                  <a:pt x="83689" y="20015"/>
                  <a:pt x="84284" y="19313"/>
                  <a:pt x="84868" y="18622"/>
                </a:cubicBezTo>
                <a:cubicBezTo>
                  <a:pt x="85154" y="18277"/>
                  <a:pt x="85451" y="17932"/>
                  <a:pt x="85737" y="17598"/>
                </a:cubicBezTo>
                <a:cubicBezTo>
                  <a:pt x="86023" y="17265"/>
                  <a:pt x="86320" y="16943"/>
                  <a:pt x="86606" y="16610"/>
                </a:cubicBezTo>
                <a:cubicBezTo>
                  <a:pt x="88904" y="14003"/>
                  <a:pt x="91083" y="11657"/>
                  <a:pt x="93059" y="9609"/>
                </a:cubicBezTo>
                <a:cubicBezTo>
                  <a:pt x="94059" y="8597"/>
                  <a:pt x="94988" y="7645"/>
                  <a:pt x="95845" y="6764"/>
                </a:cubicBezTo>
                <a:cubicBezTo>
                  <a:pt x="96738" y="5906"/>
                  <a:pt x="97548" y="5120"/>
                  <a:pt x="98274" y="4406"/>
                </a:cubicBezTo>
                <a:cubicBezTo>
                  <a:pt x="98643" y="4049"/>
                  <a:pt x="99001" y="3716"/>
                  <a:pt x="99322" y="3394"/>
                </a:cubicBezTo>
                <a:cubicBezTo>
                  <a:pt x="99667" y="3085"/>
                  <a:pt x="99977" y="2799"/>
                  <a:pt x="100274" y="2525"/>
                </a:cubicBezTo>
                <a:cubicBezTo>
                  <a:pt x="100858" y="1977"/>
                  <a:pt x="101358" y="1525"/>
                  <a:pt x="101763" y="1144"/>
                </a:cubicBezTo>
                <a:cubicBezTo>
                  <a:pt x="102584" y="394"/>
                  <a:pt x="103013" y="1"/>
                  <a:pt x="1030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6" name="Google Shape;1236;p39"/>
          <p:cNvSpPr/>
          <p:nvPr/>
        </p:nvSpPr>
        <p:spPr>
          <a:xfrm>
            <a:off x="193374" y="2552228"/>
            <a:ext cx="2269117" cy="2591286"/>
          </a:xfrm>
          <a:custGeom>
            <a:avLst/>
            <a:gdLst/>
            <a:ahLst/>
            <a:cxnLst/>
            <a:rect l="l" t="t" r="r" b="b"/>
            <a:pathLst>
              <a:path w="70700" h="80738" extrusionOk="0">
                <a:moveTo>
                  <a:pt x="70700" y="1"/>
                </a:moveTo>
                <a:lnTo>
                  <a:pt x="70700" y="1"/>
                </a:lnTo>
                <a:cubicBezTo>
                  <a:pt x="70699" y="1"/>
                  <a:pt x="69270" y="1061"/>
                  <a:pt x="66783" y="2906"/>
                </a:cubicBezTo>
                <a:cubicBezTo>
                  <a:pt x="66152" y="3370"/>
                  <a:pt x="65461" y="3882"/>
                  <a:pt x="64711" y="4442"/>
                </a:cubicBezTo>
                <a:cubicBezTo>
                  <a:pt x="63973" y="5025"/>
                  <a:pt x="63175" y="5656"/>
                  <a:pt x="62318" y="6335"/>
                </a:cubicBezTo>
                <a:cubicBezTo>
                  <a:pt x="61460" y="7014"/>
                  <a:pt x="60556" y="7740"/>
                  <a:pt x="59591" y="8502"/>
                </a:cubicBezTo>
                <a:cubicBezTo>
                  <a:pt x="59353" y="8704"/>
                  <a:pt x="59103" y="8895"/>
                  <a:pt x="58853" y="9097"/>
                </a:cubicBezTo>
                <a:cubicBezTo>
                  <a:pt x="58615" y="9300"/>
                  <a:pt x="58377" y="9502"/>
                  <a:pt x="58127" y="9704"/>
                </a:cubicBezTo>
                <a:cubicBezTo>
                  <a:pt x="57639" y="10121"/>
                  <a:pt x="57139" y="10550"/>
                  <a:pt x="56627" y="10990"/>
                </a:cubicBezTo>
                <a:cubicBezTo>
                  <a:pt x="55591" y="11860"/>
                  <a:pt x="54519" y="12776"/>
                  <a:pt x="53412" y="13717"/>
                </a:cubicBezTo>
                <a:cubicBezTo>
                  <a:pt x="53138" y="13955"/>
                  <a:pt x="52864" y="14205"/>
                  <a:pt x="52590" y="14455"/>
                </a:cubicBezTo>
                <a:cubicBezTo>
                  <a:pt x="52316" y="14705"/>
                  <a:pt x="52043" y="14955"/>
                  <a:pt x="51769" y="15205"/>
                </a:cubicBezTo>
                <a:cubicBezTo>
                  <a:pt x="51209" y="15717"/>
                  <a:pt x="50638" y="16229"/>
                  <a:pt x="50066" y="16753"/>
                </a:cubicBezTo>
                <a:cubicBezTo>
                  <a:pt x="49495" y="17277"/>
                  <a:pt x="48911" y="17801"/>
                  <a:pt x="48316" y="18337"/>
                </a:cubicBezTo>
                <a:cubicBezTo>
                  <a:pt x="48030" y="18610"/>
                  <a:pt x="47721" y="18872"/>
                  <a:pt x="47435" y="19158"/>
                </a:cubicBezTo>
                <a:cubicBezTo>
                  <a:pt x="47137" y="19432"/>
                  <a:pt x="46852" y="19718"/>
                  <a:pt x="46554" y="20003"/>
                </a:cubicBezTo>
                <a:cubicBezTo>
                  <a:pt x="45387" y="21146"/>
                  <a:pt x="44185" y="22313"/>
                  <a:pt x="42958" y="23492"/>
                </a:cubicBezTo>
                <a:cubicBezTo>
                  <a:pt x="42339" y="24075"/>
                  <a:pt x="41744" y="24694"/>
                  <a:pt x="41148" y="25325"/>
                </a:cubicBezTo>
                <a:cubicBezTo>
                  <a:pt x="40541" y="25945"/>
                  <a:pt x="39934" y="26564"/>
                  <a:pt x="39327" y="27195"/>
                </a:cubicBezTo>
                <a:cubicBezTo>
                  <a:pt x="38708" y="27838"/>
                  <a:pt x="38089" y="28469"/>
                  <a:pt x="37469" y="29112"/>
                </a:cubicBezTo>
                <a:cubicBezTo>
                  <a:pt x="37315" y="29266"/>
                  <a:pt x="37160" y="29433"/>
                  <a:pt x="37005" y="29588"/>
                </a:cubicBezTo>
                <a:lnTo>
                  <a:pt x="36565" y="30088"/>
                </a:lnTo>
                <a:cubicBezTo>
                  <a:pt x="36255" y="30421"/>
                  <a:pt x="35957" y="30755"/>
                  <a:pt x="35648" y="31076"/>
                </a:cubicBezTo>
                <a:cubicBezTo>
                  <a:pt x="34445" y="32410"/>
                  <a:pt x="33219" y="33755"/>
                  <a:pt x="31993" y="35112"/>
                </a:cubicBezTo>
                <a:cubicBezTo>
                  <a:pt x="30802" y="36494"/>
                  <a:pt x="29599" y="37887"/>
                  <a:pt x="28409" y="39280"/>
                </a:cubicBezTo>
                <a:cubicBezTo>
                  <a:pt x="27194" y="40673"/>
                  <a:pt x="26063" y="42113"/>
                  <a:pt x="24896" y="43542"/>
                </a:cubicBezTo>
                <a:cubicBezTo>
                  <a:pt x="23753" y="44971"/>
                  <a:pt x="22575" y="46388"/>
                  <a:pt x="21491" y="47852"/>
                </a:cubicBezTo>
                <a:cubicBezTo>
                  <a:pt x="20396" y="49305"/>
                  <a:pt x="19300" y="50745"/>
                  <a:pt x="18217" y="52174"/>
                </a:cubicBezTo>
                <a:cubicBezTo>
                  <a:pt x="17169" y="53627"/>
                  <a:pt x="16145" y="55067"/>
                  <a:pt x="15121" y="56484"/>
                </a:cubicBezTo>
                <a:cubicBezTo>
                  <a:pt x="14871" y="56841"/>
                  <a:pt x="14621" y="57198"/>
                  <a:pt x="14371" y="57544"/>
                </a:cubicBezTo>
                <a:cubicBezTo>
                  <a:pt x="14121" y="57901"/>
                  <a:pt x="13859" y="58246"/>
                  <a:pt x="13633" y="58603"/>
                </a:cubicBezTo>
                <a:cubicBezTo>
                  <a:pt x="13145" y="59318"/>
                  <a:pt x="12669" y="60020"/>
                  <a:pt x="12204" y="60723"/>
                </a:cubicBezTo>
                <a:cubicBezTo>
                  <a:pt x="11740" y="61425"/>
                  <a:pt x="11276" y="62116"/>
                  <a:pt x="10811" y="62794"/>
                </a:cubicBezTo>
                <a:cubicBezTo>
                  <a:pt x="10585" y="63140"/>
                  <a:pt x="10347" y="63485"/>
                  <a:pt x="10121" y="63818"/>
                </a:cubicBezTo>
                <a:cubicBezTo>
                  <a:pt x="10014" y="63985"/>
                  <a:pt x="9895" y="64164"/>
                  <a:pt x="9787" y="64330"/>
                </a:cubicBezTo>
                <a:cubicBezTo>
                  <a:pt x="9680" y="64497"/>
                  <a:pt x="9573" y="64676"/>
                  <a:pt x="9466" y="64842"/>
                </a:cubicBezTo>
                <a:cubicBezTo>
                  <a:pt x="8609" y="66200"/>
                  <a:pt x="7763" y="67533"/>
                  <a:pt x="6954" y="68807"/>
                </a:cubicBezTo>
                <a:cubicBezTo>
                  <a:pt x="6561" y="69450"/>
                  <a:pt x="6144" y="70081"/>
                  <a:pt x="5775" y="70712"/>
                </a:cubicBezTo>
                <a:cubicBezTo>
                  <a:pt x="5394" y="71343"/>
                  <a:pt x="5037" y="71962"/>
                  <a:pt x="4668" y="72569"/>
                </a:cubicBezTo>
                <a:cubicBezTo>
                  <a:pt x="3953" y="73796"/>
                  <a:pt x="3263" y="74963"/>
                  <a:pt x="2608" y="76070"/>
                </a:cubicBezTo>
                <a:cubicBezTo>
                  <a:pt x="2275" y="76617"/>
                  <a:pt x="1977" y="77177"/>
                  <a:pt x="1679" y="77713"/>
                </a:cubicBezTo>
                <a:cubicBezTo>
                  <a:pt x="1382" y="78249"/>
                  <a:pt x="1096" y="78773"/>
                  <a:pt x="810" y="79273"/>
                </a:cubicBezTo>
                <a:cubicBezTo>
                  <a:pt x="536" y="79773"/>
                  <a:pt x="262" y="80261"/>
                  <a:pt x="0" y="80737"/>
                </a:cubicBezTo>
                <a:lnTo>
                  <a:pt x="32719" y="80737"/>
                </a:lnTo>
                <a:cubicBezTo>
                  <a:pt x="32766" y="80511"/>
                  <a:pt x="32826" y="80297"/>
                  <a:pt x="32885" y="80070"/>
                </a:cubicBezTo>
                <a:cubicBezTo>
                  <a:pt x="33231" y="78749"/>
                  <a:pt x="33576" y="77391"/>
                  <a:pt x="33933" y="75998"/>
                </a:cubicBezTo>
                <a:cubicBezTo>
                  <a:pt x="33981" y="75820"/>
                  <a:pt x="34028" y="75653"/>
                  <a:pt x="34076" y="75474"/>
                </a:cubicBezTo>
                <a:cubicBezTo>
                  <a:pt x="34124" y="75296"/>
                  <a:pt x="34171" y="75117"/>
                  <a:pt x="34219" y="74951"/>
                </a:cubicBezTo>
                <a:cubicBezTo>
                  <a:pt x="34326" y="74593"/>
                  <a:pt x="34421" y="74236"/>
                  <a:pt x="34529" y="73891"/>
                </a:cubicBezTo>
                <a:cubicBezTo>
                  <a:pt x="34731" y="73177"/>
                  <a:pt x="34945" y="72450"/>
                  <a:pt x="35160" y="71724"/>
                </a:cubicBezTo>
                <a:cubicBezTo>
                  <a:pt x="35362" y="70986"/>
                  <a:pt x="35576" y="70248"/>
                  <a:pt x="35791" y="69498"/>
                </a:cubicBezTo>
                <a:cubicBezTo>
                  <a:pt x="35898" y="69128"/>
                  <a:pt x="36029" y="68759"/>
                  <a:pt x="36136" y="68378"/>
                </a:cubicBezTo>
                <a:cubicBezTo>
                  <a:pt x="36267" y="68009"/>
                  <a:pt x="36386" y="67640"/>
                  <a:pt x="36505" y="67259"/>
                </a:cubicBezTo>
                <a:cubicBezTo>
                  <a:pt x="36993" y="65747"/>
                  <a:pt x="37481" y="64211"/>
                  <a:pt x="37981" y="62651"/>
                </a:cubicBezTo>
                <a:cubicBezTo>
                  <a:pt x="38529" y="61104"/>
                  <a:pt x="39089" y="59544"/>
                  <a:pt x="39636" y="57960"/>
                </a:cubicBezTo>
                <a:cubicBezTo>
                  <a:pt x="40184" y="56377"/>
                  <a:pt x="40815" y="54817"/>
                  <a:pt x="41422" y="53222"/>
                </a:cubicBezTo>
                <a:cubicBezTo>
                  <a:pt x="42041" y="51638"/>
                  <a:pt x="42637" y="50019"/>
                  <a:pt x="43315" y="48459"/>
                </a:cubicBezTo>
                <a:cubicBezTo>
                  <a:pt x="43982" y="46876"/>
                  <a:pt x="44649" y="45292"/>
                  <a:pt x="45316" y="43721"/>
                </a:cubicBezTo>
                <a:cubicBezTo>
                  <a:pt x="46030" y="42161"/>
                  <a:pt x="46744" y="40613"/>
                  <a:pt x="47447" y="39065"/>
                </a:cubicBezTo>
                <a:cubicBezTo>
                  <a:pt x="47625" y="38684"/>
                  <a:pt x="47804" y="38291"/>
                  <a:pt x="47971" y="37910"/>
                </a:cubicBezTo>
                <a:lnTo>
                  <a:pt x="48245" y="37339"/>
                </a:lnTo>
                <a:cubicBezTo>
                  <a:pt x="48328" y="37136"/>
                  <a:pt x="48423" y="36958"/>
                  <a:pt x="48518" y="36767"/>
                </a:cubicBezTo>
                <a:cubicBezTo>
                  <a:pt x="48887" y="36005"/>
                  <a:pt x="49268" y="35255"/>
                  <a:pt x="49638" y="34517"/>
                </a:cubicBezTo>
                <a:cubicBezTo>
                  <a:pt x="50007" y="33767"/>
                  <a:pt x="50376" y="33017"/>
                  <a:pt x="50745" y="32279"/>
                </a:cubicBezTo>
                <a:cubicBezTo>
                  <a:pt x="51102" y="31541"/>
                  <a:pt x="51471" y="30802"/>
                  <a:pt x="51852" y="30088"/>
                </a:cubicBezTo>
                <a:cubicBezTo>
                  <a:pt x="52626" y="28659"/>
                  <a:pt x="53388" y="27242"/>
                  <a:pt x="54126" y="25861"/>
                </a:cubicBezTo>
                <a:cubicBezTo>
                  <a:pt x="54305" y="25516"/>
                  <a:pt x="54495" y="25171"/>
                  <a:pt x="54674" y="24825"/>
                </a:cubicBezTo>
                <a:cubicBezTo>
                  <a:pt x="54853" y="24480"/>
                  <a:pt x="55055" y="24159"/>
                  <a:pt x="55245" y="23825"/>
                </a:cubicBezTo>
                <a:cubicBezTo>
                  <a:pt x="55638" y="23159"/>
                  <a:pt x="56007" y="22504"/>
                  <a:pt x="56388" y="21849"/>
                </a:cubicBezTo>
                <a:cubicBezTo>
                  <a:pt x="56758" y="21194"/>
                  <a:pt x="57139" y="20563"/>
                  <a:pt x="57496" y="19932"/>
                </a:cubicBezTo>
                <a:cubicBezTo>
                  <a:pt x="57686" y="19610"/>
                  <a:pt x="57865" y="19301"/>
                  <a:pt x="58043" y="18979"/>
                </a:cubicBezTo>
                <a:cubicBezTo>
                  <a:pt x="58222" y="18670"/>
                  <a:pt x="58401" y="18360"/>
                  <a:pt x="58591" y="18063"/>
                </a:cubicBezTo>
                <a:cubicBezTo>
                  <a:pt x="59329" y="16860"/>
                  <a:pt x="60056" y="15693"/>
                  <a:pt x="60746" y="14586"/>
                </a:cubicBezTo>
                <a:cubicBezTo>
                  <a:pt x="61103" y="14026"/>
                  <a:pt x="61437" y="13479"/>
                  <a:pt x="61770" y="12943"/>
                </a:cubicBezTo>
                <a:cubicBezTo>
                  <a:pt x="61937" y="12669"/>
                  <a:pt x="62103" y="12407"/>
                  <a:pt x="62270" y="12145"/>
                </a:cubicBezTo>
                <a:cubicBezTo>
                  <a:pt x="62437" y="11883"/>
                  <a:pt x="62603" y="11633"/>
                  <a:pt x="62770" y="11383"/>
                </a:cubicBezTo>
                <a:cubicBezTo>
                  <a:pt x="63437" y="10395"/>
                  <a:pt x="64068" y="9443"/>
                  <a:pt x="64663" y="8562"/>
                </a:cubicBezTo>
                <a:cubicBezTo>
                  <a:pt x="65259" y="7669"/>
                  <a:pt x="65830" y="6823"/>
                  <a:pt x="66342" y="6049"/>
                </a:cubicBezTo>
                <a:cubicBezTo>
                  <a:pt x="66890" y="5287"/>
                  <a:pt x="67390" y="4597"/>
                  <a:pt x="67842" y="3966"/>
                </a:cubicBezTo>
                <a:cubicBezTo>
                  <a:pt x="69664" y="1442"/>
                  <a:pt x="70699" y="1"/>
                  <a:pt x="707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9" name="Google Shape;1239;p39"/>
          <p:cNvSpPr/>
          <p:nvPr/>
        </p:nvSpPr>
        <p:spPr>
          <a:xfrm>
            <a:off x="291584" y="3432253"/>
            <a:ext cx="1407783" cy="1711241"/>
          </a:xfrm>
          <a:custGeom>
            <a:avLst/>
            <a:gdLst/>
            <a:ahLst/>
            <a:cxnLst/>
            <a:rect l="l" t="t" r="r" b="b"/>
            <a:pathLst>
              <a:path w="43863" h="53318" extrusionOk="0">
                <a:moveTo>
                  <a:pt x="43863" y="1"/>
                </a:moveTo>
                <a:cubicBezTo>
                  <a:pt x="43863" y="1"/>
                  <a:pt x="42982" y="823"/>
                  <a:pt x="41422" y="2275"/>
                </a:cubicBezTo>
                <a:cubicBezTo>
                  <a:pt x="41041" y="2632"/>
                  <a:pt x="40613" y="3025"/>
                  <a:pt x="40136" y="3466"/>
                </a:cubicBezTo>
                <a:cubicBezTo>
                  <a:pt x="39684" y="3906"/>
                  <a:pt x="39184" y="4394"/>
                  <a:pt x="38648" y="4906"/>
                </a:cubicBezTo>
                <a:cubicBezTo>
                  <a:pt x="38112" y="5430"/>
                  <a:pt x="37553" y="5990"/>
                  <a:pt x="36945" y="6561"/>
                </a:cubicBezTo>
                <a:cubicBezTo>
                  <a:pt x="36803" y="6716"/>
                  <a:pt x="36648" y="6859"/>
                  <a:pt x="36493" y="7014"/>
                </a:cubicBezTo>
                <a:cubicBezTo>
                  <a:pt x="36350" y="7169"/>
                  <a:pt x="36195" y="7323"/>
                  <a:pt x="36041" y="7478"/>
                </a:cubicBezTo>
                <a:cubicBezTo>
                  <a:pt x="35731" y="7788"/>
                  <a:pt x="35421" y="8109"/>
                  <a:pt x="35100" y="8431"/>
                </a:cubicBezTo>
                <a:cubicBezTo>
                  <a:pt x="34445" y="9085"/>
                  <a:pt x="33778" y="9764"/>
                  <a:pt x="33088" y="10467"/>
                </a:cubicBezTo>
                <a:cubicBezTo>
                  <a:pt x="32397" y="11193"/>
                  <a:pt x="31695" y="11931"/>
                  <a:pt x="30968" y="12693"/>
                </a:cubicBezTo>
                <a:cubicBezTo>
                  <a:pt x="29504" y="14217"/>
                  <a:pt x="28028" y="15884"/>
                  <a:pt x="26468" y="17598"/>
                </a:cubicBezTo>
                <a:cubicBezTo>
                  <a:pt x="26075" y="18027"/>
                  <a:pt x="25694" y="18468"/>
                  <a:pt x="25313" y="18908"/>
                </a:cubicBezTo>
                <a:cubicBezTo>
                  <a:pt x="24920" y="19360"/>
                  <a:pt x="24539" y="19801"/>
                  <a:pt x="24146" y="20253"/>
                </a:cubicBezTo>
                <a:cubicBezTo>
                  <a:pt x="23753" y="20706"/>
                  <a:pt x="23360" y="21158"/>
                  <a:pt x="22956" y="21611"/>
                </a:cubicBezTo>
                <a:cubicBezTo>
                  <a:pt x="22563" y="22075"/>
                  <a:pt x="22182" y="22539"/>
                  <a:pt x="21789" y="23016"/>
                </a:cubicBezTo>
                <a:cubicBezTo>
                  <a:pt x="21015" y="23944"/>
                  <a:pt x="20217" y="24897"/>
                  <a:pt x="19431" y="25849"/>
                </a:cubicBezTo>
                <a:cubicBezTo>
                  <a:pt x="18657" y="26814"/>
                  <a:pt x="17872" y="27790"/>
                  <a:pt x="17098" y="28766"/>
                </a:cubicBezTo>
                <a:lnTo>
                  <a:pt x="16514" y="29493"/>
                </a:lnTo>
                <a:lnTo>
                  <a:pt x="15943" y="30231"/>
                </a:lnTo>
                <a:cubicBezTo>
                  <a:pt x="15562" y="30731"/>
                  <a:pt x="15181" y="31219"/>
                  <a:pt x="14800" y="31719"/>
                </a:cubicBezTo>
                <a:cubicBezTo>
                  <a:pt x="14419" y="32219"/>
                  <a:pt x="14038" y="32707"/>
                  <a:pt x="13669" y="33196"/>
                </a:cubicBezTo>
                <a:cubicBezTo>
                  <a:pt x="13288" y="33696"/>
                  <a:pt x="12931" y="34196"/>
                  <a:pt x="12561" y="34696"/>
                </a:cubicBezTo>
                <a:cubicBezTo>
                  <a:pt x="11823" y="35684"/>
                  <a:pt x="11097" y="36672"/>
                  <a:pt x="10383" y="37648"/>
                </a:cubicBezTo>
                <a:cubicBezTo>
                  <a:pt x="9680" y="38649"/>
                  <a:pt x="8990" y="39625"/>
                  <a:pt x="8311" y="40589"/>
                </a:cubicBezTo>
                <a:cubicBezTo>
                  <a:pt x="7620" y="41554"/>
                  <a:pt x="6977" y="42518"/>
                  <a:pt x="6334" y="43471"/>
                </a:cubicBezTo>
                <a:cubicBezTo>
                  <a:pt x="6013" y="43935"/>
                  <a:pt x="5703" y="44411"/>
                  <a:pt x="5382" y="44876"/>
                </a:cubicBezTo>
                <a:cubicBezTo>
                  <a:pt x="5072" y="45328"/>
                  <a:pt x="4763" y="45792"/>
                  <a:pt x="4477" y="46245"/>
                </a:cubicBezTo>
                <a:cubicBezTo>
                  <a:pt x="3298" y="48078"/>
                  <a:pt x="2143" y="49805"/>
                  <a:pt x="1155" y="51436"/>
                </a:cubicBezTo>
                <a:cubicBezTo>
                  <a:pt x="762" y="52091"/>
                  <a:pt x="369" y="52710"/>
                  <a:pt x="0" y="53317"/>
                </a:cubicBezTo>
                <a:lnTo>
                  <a:pt x="26444" y="53317"/>
                </a:lnTo>
                <a:cubicBezTo>
                  <a:pt x="26516" y="52948"/>
                  <a:pt x="26587" y="52579"/>
                  <a:pt x="26670" y="52198"/>
                </a:cubicBezTo>
                <a:cubicBezTo>
                  <a:pt x="26873" y="51174"/>
                  <a:pt x="27075" y="50126"/>
                  <a:pt x="27325" y="49067"/>
                </a:cubicBezTo>
                <a:cubicBezTo>
                  <a:pt x="27551" y="48007"/>
                  <a:pt x="27801" y="46923"/>
                  <a:pt x="28040" y="45828"/>
                </a:cubicBezTo>
                <a:cubicBezTo>
                  <a:pt x="28301" y="44733"/>
                  <a:pt x="28575" y="43625"/>
                  <a:pt x="28837" y="42518"/>
                </a:cubicBezTo>
                <a:cubicBezTo>
                  <a:pt x="28980" y="41959"/>
                  <a:pt x="29111" y="41387"/>
                  <a:pt x="29254" y="40827"/>
                </a:cubicBezTo>
                <a:cubicBezTo>
                  <a:pt x="29409" y="40268"/>
                  <a:pt x="29552" y="39708"/>
                  <a:pt x="29706" y="39149"/>
                </a:cubicBezTo>
                <a:cubicBezTo>
                  <a:pt x="29849" y="38577"/>
                  <a:pt x="30004" y="38018"/>
                  <a:pt x="30159" y="37446"/>
                </a:cubicBezTo>
                <a:lnTo>
                  <a:pt x="30385" y="36601"/>
                </a:lnTo>
                <a:lnTo>
                  <a:pt x="30623" y="35755"/>
                </a:lnTo>
                <a:cubicBezTo>
                  <a:pt x="30945" y="34624"/>
                  <a:pt x="31266" y="33493"/>
                  <a:pt x="31600" y="32362"/>
                </a:cubicBezTo>
                <a:cubicBezTo>
                  <a:pt x="31933" y="31243"/>
                  <a:pt x="32278" y="30124"/>
                  <a:pt x="32623" y="29016"/>
                </a:cubicBezTo>
                <a:cubicBezTo>
                  <a:pt x="32802" y="28457"/>
                  <a:pt x="32969" y="27897"/>
                  <a:pt x="33147" y="27350"/>
                </a:cubicBezTo>
                <a:cubicBezTo>
                  <a:pt x="33326" y="26802"/>
                  <a:pt x="33505" y="26266"/>
                  <a:pt x="33683" y="25718"/>
                </a:cubicBezTo>
                <a:cubicBezTo>
                  <a:pt x="33862" y="25171"/>
                  <a:pt x="34040" y="24635"/>
                  <a:pt x="34219" y="24099"/>
                </a:cubicBezTo>
                <a:cubicBezTo>
                  <a:pt x="34397" y="23563"/>
                  <a:pt x="34564" y="23028"/>
                  <a:pt x="34755" y="22504"/>
                </a:cubicBezTo>
                <a:cubicBezTo>
                  <a:pt x="35505" y="20408"/>
                  <a:pt x="36207" y="18360"/>
                  <a:pt x="36957" y="16455"/>
                </a:cubicBezTo>
                <a:cubicBezTo>
                  <a:pt x="37315" y="15491"/>
                  <a:pt x="37672" y="14562"/>
                  <a:pt x="38017" y="13657"/>
                </a:cubicBezTo>
                <a:cubicBezTo>
                  <a:pt x="38374" y="12753"/>
                  <a:pt x="38731" y="11883"/>
                  <a:pt x="39065" y="11062"/>
                </a:cubicBezTo>
                <a:cubicBezTo>
                  <a:pt x="39231" y="10633"/>
                  <a:pt x="39398" y="10228"/>
                  <a:pt x="39553" y="9836"/>
                </a:cubicBezTo>
                <a:cubicBezTo>
                  <a:pt x="39636" y="9633"/>
                  <a:pt x="39720" y="9431"/>
                  <a:pt x="39791" y="9240"/>
                </a:cubicBezTo>
                <a:cubicBezTo>
                  <a:pt x="39874" y="9038"/>
                  <a:pt x="39958" y="8847"/>
                  <a:pt x="40041" y="8669"/>
                </a:cubicBezTo>
                <a:cubicBezTo>
                  <a:pt x="40363" y="7907"/>
                  <a:pt x="40660" y="7192"/>
                  <a:pt x="40958" y="6526"/>
                </a:cubicBezTo>
                <a:cubicBezTo>
                  <a:pt x="41244" y="5847"/>
                  <a:pt x="41517" y="5216"/>
                  <a:pt x="41767" y="4632"/>
                </a:cubicBezTo>
                <a:cubicBezTo>
                  <a:pt x="42029" y="4049"/>
                  <a:pt x="42268" y="3513"/>
                  <a:pt x="42494" y="3037"/>
                </a:cubicBezTo>
                <a:cubicBezTo>
                  <a:pt x="43363" y="1109"/>
                  <a:pt x="43863" y="1"/>
                  <a:pt x="438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1" name="Google Shape;1241;p39"/>
          <p:cNvSpPr txBox="1">
            <a:spLocks noGrp="1"/>
          </p:cNvSpPr>
          <p:nvPr>
            <p:ph type="title"/>
          </p:nvPr>
        </p:nvSpPr>
        <p:spPr>
          <a:xfrm>
            <a:off x="3346325" y="2972328"/>
            <a:ext cx="550609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solidFill>
                  <a:schemeClr val="bg1"/>
                </a:solidFill>
              </a:rPr>
              <a:t>THANKS FOR WATCHING</a:t>
            </a:r>
            <a:endParaRPr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1769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17CCB9F5-8A30-4C79-A078-8A5E76C90D98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127" name="Google Shape;1127;p37"/>
          <p:cNvGrpSpPr/>
          <p:nvPr/>
        </p:nvGrpSpPr>
        <p:grpSpPr>
          <a:xfrm>
            <a:off x="5870013" y="1301032"/>
            <a:ext cx="1955532" cy="1363449"/>
            <a:chOff x="4764529" y="1148115"/>
            <a:chExt cx="1643844" cy="1162524"/>
          </a:xfrm>
        </p:grpSpPr>
        <p:sp>
          <p:nvSpPr>
            <p:cNvPr id="1128" name="Google Shape;1128;p37"/>
            <p:cNvSpPr/>
            <p:nvPr/>
          </p:nvSpPr>
          <p:spPr>
            <a:xfrm>
              <a:off x="4764529" y="1148115"/>
              <a:ext cx="1643844" cy="1162524"/>
            </a:xfrm>
            <a:custGeom>
              <a:avLst/>
              <a:gdLst/>
              <a:ahLst/>
              <a:cxnLst/>
              <a:rect l="l" t="t" r="r" b="b"/>
              <a:pathLst>
                <a:path w="59163" h="41840" extrusionOk="0">
                  <a:moveTo>
                    <a:pt x="56972" y="1"/>
                  </a:moveTo>
                  <a:lnTo>
                    <a:pt x="0" y="31409"/>
                  </a:lnTo>
                  <a:lnTo>
                    <a:pt x="6739" y="41839"/>
                  </a:lnTo>
                  <a:lnTo>
                    <a:pt x="59162" y="3382"/>
                  </a:lnTo>
                  <a:lnTo>
                    <a:pt x="56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5071515" y="1657224"/>
              <a:ext cx="486321" cy="486321"/>
            </a:xfrm>
            <a:custGeom>
              <a:avLst/>
              <a:gdLst/>
              <a:ahLst/>
              <a:cxnLst/>
              <a:rect l="l" t="t" r="r" b="b"/>
              <a:pathLst>
                <a:path w="17503" h="17503" extrusionOk="0">
                  <a:moveTo>
                    <a:pt x="8751" y="0"/>
                  </a:moveTo>
                  <a:cubicBezTo>
                    <a:pt x="3917" y="0"/>
                    <a:pt x="0" y="3918"/>
                    <a:pt x="0" y="8751"/>
                  </a:cubicBezTo>
                  <a:cubicBezTo>
                    <a:pt x="0" y="13585"/>
                    <a:pt x="3917" y="17503"/>
                    <a:pt x="8751" y="17503"/>
                  </a:cubicBezTo>
                  <a:cubicBezTo>
                    <a:pt x="13585" y="17503"/>
                    <a:pt x="17502" y="13585"/>
                    <a:pt x="17502" y="8751"/>
                  </a:cubicBezTo>
                  <a:cubicBezTo>
                    <a:pt x="17502" y="3918"/>
                    <a:pt x="13585" y="0"/>
                    <a:pt x="875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30" name="Google Shape;1130;p37"/>
          <p:cNvGrpSpPr/>
          <p:nvPr/>
        </p:nvGrpSpPr>
        <p:grpSpPr>
          <a:xfrm>
            <a:off x="6918946" y="2097317"/>
            <a:ext cx="2607052" cy="720074"/>
            <a:chOff x="7509430" y="1898115"/>
            <a:chExt cx="2191520" cy="613960"/>
          </a:xfrm>
        </p:grpSpPr>
        <p:sp>
          <p:nvSpPr>
            <p:cNvPr id="1131" name="Google Shape;1131;p37"/>
            <p:cNvSpPr txBox="1"/>
            <p:nvPr/>
          </p:nvSpPr>
          <p:spPr>
            <a:xfrm>
              <a:off x="7509430" y="189811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ML</a:t>
              </a:r>
              <a:endParaRPr sz="2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37"/>
            <p:cNvSpPr txBox="1"/>
            <p:nvPr/>
          </p:nvSpPr>
          <p:spPr>
            <a:xfrm>
              <a:off x="7816350" y="197717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37"/>
          <p:cNvGrpSpPr/>
          <p:nvPr/>
        </p:nvGrpSpPr>
        <p:grpSpPr>
          <a:xfrm>
            <a:off x="2255520" y="3325822"/>
            <a:ext cx="2096829" cy="1523513"/>
            <a:chOff x="1187582" y="3172904"/>
            <a:chExt cx="1841863" cy="1433797"/>
          </a:xfrm>
        </p:grpSpPr>
        <p:grpSp>
          <p:nvGrpSpPr>
            <p:cNvPr id="1134" name="Google Shape;1134;p37"/>
            <p:cNvGrpSpPr/>
            <p:nvPr/>
          </p:nvGrpSpPr>
          <p:grpSpPr>
            <a:xfrm>
              <a:off x="1187582" y="3172904"/>
              <a:ext cx="1841863" cy="1433797"/>
              <a:chOff x="1287175" y="3099525"/>
              <a:chExt cx="2038812" cy="1587112"/>
            </a:xfrm>
          </p:grpSpPr>
          <p:sp>
            <p:nvSpPr>
              <p:cNvPr id="1135" name="Google Shape;1135;p37"/>
              <p:cNvSpPr/>
              <p:nvPr/>
            </p:nvSpPr>
            <p:spPr>
              <a:xfrm>
                <a:off x="3012496" y="4000655"/>
                <a:ext cx="90081" cy="90112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2930" extrusionOk="0">
                    <a:moveTo>
                      <a:pt x="1465" y="1"/>
                    </a:moveTo>
                    <a:cubicBezTo>
                      <a:pt x="655" y="1"/>
                      <a:pt x="0" y="656"/>
                      <a:pt x="0" y="1465"/>
                    </a:cubicBezTo>
                    <a:cubicBezTo>
                      <a:pt x="0" y="2275"/>
                      <a:pt x="655" y="2930"/>
                      <a:pt x="1465" y="2930"/>
                    </a:cubicBezTo>
                    <a:cubicBezTo>
                      <a:pt x="2274" y="2930"/>
                      <a:pt x="2929" y="2275"/>
                      <a:pt x="2929" y="1465"/>
                    </a:cubicBezTo>
                    <a:cubicBezTo>
                      <a:pt x="2929" y="656"/>
                      <a:pt x="2274" y="1"/>
                      <a:pt x="14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1882493" y="3408204"/>
                <a:ext cx="53852" cy="53852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881" y="1"/>
                    </a:moveTo>
                    <a:cubicBezTo>
                      <a:pt x="393" y="1"/>
                      <a:pt x="0" y="394"/>
                      <a:pt x="0" y="870"/>
                    </a:cubicBezTo>
                    <a:cubicBezTo>
                      <a:pt x="0" y="1358"/>
                      <a:pt x="393" y="1751"/>
                      <a:pt x="881" y="1751"/>
                    </a:cubicBezTo>
                    <a:cubicBezTo>
                      <a:pt x="1358" y="1751"/>
                      <a:pt x="1751" y="1358"/>
                      <a:pt x="1751" y="870"/>
                    </a:cubicBezTo>
                    <a:cubicBezTo>
                      <a:pt x="1751" y="394"/>
                      <a:pt x="1358" y="1"/>
                      <a:pt x="8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1287175" y="3099525"/>
                <a:ext cx="2038812" cy="1587112"/>
              </a:xfrm>
              <a:custGeom>
                <a:avLst/>
                <a:gdLst/>
                <a:ahLst/>
                <a:cxnLst/>
                <a:rect l="l" t="t" r="r" b="b"/>
                <a:pathLst>
                  <a:path w="66319" h="51626" extrusionOk="0">
                    <a:moveTo>
                      <a:pt x="53579" y="0"/>
                    </a:moveTo>
                    <a:lnTo>
                      <a:pt x="25897" y="15264"/>
                    </a:lnTo>
                    <a:cubicBezTo>
                      <a:pt x="25254" y="13931"/>
                      <a:pt x="24016" y="12919"/>
                      <a:pt x="22444" y="12645"/>
                    </a:cubicBezTo>
                    <a:cubicBezTo>
                      <a:pt x="22164" y="12594"/>
                      <a:pt x="21886" y="12569"/>
                      <a:pt x="21611" y="12569"/>
                    </a:cubicBezTo>
                    <a:cubicBezTo>
                      <a:pt x="20930" y="12569"/>
                      <a:pt x="20273" y="12722"/>
                      <a:pt x="19670" y="13002"/>
                    </a:cubicBezTo>
                    <a:cubicBezTo>
                      <a:pt x="17634" y="10537"/>
                      <a:pt x="14550" y="8966"/>
                      <a:pt x="11109" y="8966"/>
                    </a:cubicBezTo>
                    <a:cubicBezTo>
                      <a:pt x="4977" y="8966"/>
                      <a:pt x="1" y="13943"/>
                      <a:pt x="1" y="20074"/>
                    </a:cubicBezTo>
                    <a:cubicBezTo>
                      <a:pt x="1" y="23206"/>
                      <a:pt x="1286" y="26027"/>
                      <a:pt x="3370" y="28051"/>
                    </a:cubicBezTo>
                    <a:cubicBezTo>
                      <a:pt x="2930" y="29004"/>
                      <a:pt x="2680" y="30064"/>
                      <a:pt x="2680" y="31195"/>
                    </a:cubicBezTo>
                    <a:cubicBezTo>
                      <a:pt x="2680" y="33338"/>
                      <a:pt x="3584" y="35267"/>
                      <a:pt x="5025" y="36636"/>
                    </a:cubicBezTo>
                    <a:cubicBezTo>
                      <a:pt x="4477" y="37672"/>
                      <a:pt x="4168" y="38862"/>
                      <a:pt x="4168" y="40124"/>
                    </a:cubicBezTo>
                    <a:cubicBezTo>
                      <a:pt x="4168" y="44256"/>
                      <a:pt x="7513" y="47613"/>
                      <a:pt x="11657" y="47613"/>
                    </a:cubicBezTo>
                    <a:cubicBezTo>
                      <a:pt x="12740" y="47613"/>
                      <a:pt x="13764" y="47375"/>
                      <a:pt x="14693" y="46970"/>
                    </a:cubicBezTo>
                    <a:cubicBezTo>
                      <a:pt x="15812" y="49697"/>
                      <a:pt x="18491" y="51626"/>
                      <a:pt x="21622" y="51626"/>
                    </a:cubicBezTo>
                    <a:cubicBezTo>
                      <a:pt x="23015" y="51626"/>
                      <a:pt x="24313" y="51245"/>
                      <a:pt x="25432" y="50590"/>
                    </a:cubicBezTo>
                    <a:cubicBezTo>
                      <a:pt x="26302" y="51209"/>
                      <a:pt x="27373" y="51578"/>
                      <a:pt x="28528" y="51578"/>
                    </a:cubicBezTo>
                    <a:cubicBezTo>
                      <a:pt x="30088" y="51578"/>
                      <a:pt x="31493" y="50900"/>
                      <a:pt x="32469" y="49828"/>
                    </a:cubicBezTo>
                    <a:cubicBezTo>
                      <a:pt x="33564" y="50185"/>
                      <a:pt x="34743" y="50388"/>
                      <a:pt x="35969" y="50388"/>
                    </a:cubicBezTo>
                    <a:cubicBezTo>
                      <a:pt x="41958" y="50388"/>
                      <a:pt x="46840" y="45649"/>
                      <a:pt x="47066" y="39708"/>
                    </a:cubicBezTo>
                    <a:cubicBezTo>
                      <a:pt x="47981" y="39808"/>
                      <a:pt x="48864" y="39893"/>
                      <a:pt x="49690" y="39893"/>
                    </a:cubicBezTo>
                    <a:cubicBezTo>
                      <a:pt x="51799" y="39893"/>
                      <a:pt x="53532" y="39342"/>
                      <a:pt x="54448" y="37100"/>
                    </a:cubicBezTo>
                    <a:cubicBezTo>
                      <a:pt x="55234" y="35171"/>
                      <a:pt x="55007" y="31766"/>
                      <a:pt x="51376" y="31123"/>
                    </a:cubicBezTo>
                    <a:cubicBezTo>
                      <a:pt x="51209" y="31099"/>
                      <a:pt x="51043" y="31076"/>
                      <a:pt x="50876" y="31064"/>
                    </a:cubicBezTo>
                    <a:lnTo>
                      <a:pt x="66318" y="19729"/>
                    </a:lnTo>
                    <a:lnTo>
                      <a:pt x="535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38" name="Google Shape;1138;p37"/>
            <p:cNvSpPr/>
            <p:nvPr/>
          </p:nvSpPr>
          <p:spPr>
            <a:xfrm>
              <a:off x="2032808" y="3577144"/>
              <a:ext cx="486349" cy="486321"/>
            </a:xfrm>
            <a:custGeom>
              <a:avLst/>
              <a:gdLst/>
              <a:ahLst/>
              <a:cxnLst/>
              <a:rect l="l" t="t" r="r" b="b"/>
              <a:pathLst>
                <a:path w="17504" h="17503" extrusionOk="0">
                  <a:moveTo>
                    <a:pt x="8752" y="0"/>
                  </a:moveTo>
                  <a:cubicBezTo>
                    <a:pt x="3918" y="0"/>
                    <a:pt x="1" y="3917"/>
                    <a:pt x="1" y="8751"/>
                  </a:cubicBezTo>
                  <a:cubicBezTo>
                    <a:pt x="1" y="13573"/>
                    <a:pt x="3918" y="17502"/>
                    <a:pt x="8752" y="17502"/>
                  </a:cubicBezTo>
                  <a:cubicBezTo>
                    <a:pt x="13586" y="17502"/>
                    <a:pt x="17503" y="13573"/>
                    <a:pt x="17503" y="8751"/>
                  </a:cubicBezTo>
                  <a:cubicBezTo>
                    <a:pt x="17503" y="3917"/>
                    <a:pt x="13586" y="0"/>
                    <a:pt x="8752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140" name="Google Shape;1140;p37"/>
          <p:cNvSpPr txBox="1"/>
          <p:nvPr/>
        </p:nvSpPr>
        <p:spPr>
          <a:xfrm>
            <a:off x="3930004" y="4372281"/>
            <a:ext cx="2494395" cy="5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Acquisition</a:t>
            </a:r>
            <a:endParaRPr sz="28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42" name="Google Shape;1142;p37"/>
          <p:cNvGrpSpPr/>
          <p:nvPr/>
        </p:nvGrpSpPr>
        <p:grpSpPr>
          <a:xfrm>
            <a:off x="3834935" y="2741925"/>
            <a:ext cx="1526341" cy="1244156"/>
            <a:chOff x="2675504" y="2570561"/>
            <a:chExt cx="1359326" cy="1150605"/>
          </a:xfrm>
        </p:grpSpPr>
        <p:sp>
          <p:nvSpPr>
            <p:cNvPr id="1143" name="Google Shape;1143;p37"/>
            <p:cNvSpPr/>
            <p:nvPr/>
          </p:nvSpPr>
          <p:spPr>
            <a:xfrm>
              <a:off x="2675504" y="2570561"/>
              <a:ext cx="1359326" cy="1150605"/>
            </a:xfrm>
            <a:custGeom>
              <a:avLst/>
              <a:gdLst/>
              <a:ahLst/>
              <a:cxnLst/>
              <a:rect l="l" t="t" r="r" b="b"/>
              <a:pathLst>
                <a:path w="48923" h="41411" extrusionOk="0">
                  <a:moveTo>
                    <a:pt x="39326" y="0"/>
                  </a:moveTo>
                  <a:lnTo>
                    <a:pt x="0" y="21682"/>
                  </a:lnTo>
                  <a:lnTo>
                    <a:pt x="12740" y="41410"/>
                  </a:lnTo>
                  <a:lnTo>
                    <a:pt x="48923" y="14859"/>
                  </a:lnTo>
                  <a:lnTo>
                    <a:pt x="393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3112006" y="2894863"/>
              <a:ext cx="486321" cy="486321"/>
            </a:xfrm>
            <a:custGeom>
              <a:avLst/>
              <a:gdLst/>
              <a:ahLst/>
              <a:cxnLst/>
              <a:rect l="l" t="t" r="r" b="b"/>
              <a:pathLst>
                <a:path w="17503" h="17503" extrusionOk="0">
                  <a:moveTo>
                    <a:pt x="8752" y="0"/>
                  </a:moveTo>
                  <a:cubicBezTo>
                    <a:pt x="3918" y="0"/>
                    <a:pt x="1" y="3929"/>
                    <a:pt x="1" y="8751"/>
                  </a:cubicBezTo>
                  <a:cubicBezTo>
                    <a:pt x="1" y="13585"/>
                    <a:pt x="3918" y="17502"/>
                    <a:pt x="8752" y="17502"/>
                  </a:cubicBezTo>
                  <a:cubicBezTo>
                    <a:pt x="13586" y="17502"/>
                    <a:pt x="17503" y="13585"/>
                    <a:pt x="17503" y="8751"/>
                  </a:cubicBezTo>
                  <a:cubicBezTo>
                    <a:pt x="17503" y="3929"/>
                    <a:pt x="13586" y="0"/>
                    <a:pt x="875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146" name="Google Shape;1146;p37"/>
          <p:cNvSpPr txBox="1"/>
          <p:nvPr/>
        </p:nvSpPr>
        <p:spPr>
          <a:xfrm>
            <a:off x="5033049" y="3630933"/>
            <a:ext cx="2241937" cy="5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Cleaning</a:t>
            </a:r>
            <a:endParaRPr sz="28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48" name="Google Shape;1148;p37"/>
          <p:cNvGrpSpPr/>
          <p:nvPr/>
        </p:nvGrpSpPr>
        <p:grpSpPr>
          <a:xfrm>
            <a:off x="4960870" y="2190040"/>
            <a:ext cx="1359865" cy="1061766"/>
            <a:chOff x="3768138" y="2020776"/>
            <a:chExt cx="1183697" cy="962695"/>
          </a:xfrm>
        </p:grpSpPr>
        <p:sp>
          <p:nvSpPr>
            <p:cNvPr id="1149" name="Google Shape;1149;p37"/>
            <p:cNvSpPr/>
            <p:nvPr/>
          </p:nvSpPr>
          <p:spPr>
            <a:xfrm>
              <a:off x="3768138" y="2020776"/>
              <a:ext cx="1183697" cy="962695"/>
            </a:xfrm>
            <a:custGeom>
              <a:avLst/>
              <a:gdLst/>
              <a:ahLst/>
              <a:cxnLst/>
              <a:rect l="l" t="t" r="r" b="b"/>
              <a:pathLst>
                <a:path w="42602" h="34648" extrusionOk="0">
                  <a:moveTo>
                    <a:pt x="35862" y="0"/>
                  </a:moveTo>
                  <a:lnTo>
                    <a:pt x="0" y="19788"/>
                  </a:lnTo>
                  <a:lnTo>
                    <a:pt x="9597" y="34647"/>
                  </a:lnTo>
                  <a:lnTo>
                    <a:pt x="42601" y="10430"/>
                  </a:lnTo>
                  <a:lnTo>
                    <a:pt x="358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4116672" y="2258812"/>
              <a:ext cx="486321" cy="486321"/>
            </a:xfrm>
            <a:custGeom>
              <a:avLst/>
              <a:gdLst/>
              <a:ahLst/>
              <a:cxnLst/>
              <a:rect l="l" t="t" r="r" b="b"/>
              <a:pathLst>
                <a:path w="17503" h="17503" extrusionOk="0">
                  <a:moveTo>
                    <a:pt x="8751" y="0"/>
                  </a:moveTo>
                  <a:cubicBezTo>
                    <a:pt x="3917" y="0"/>
                    <a:pt x="0" y="3917"/>
                    <a:pt x="0" y="8751"/>
                  </a:cubicBezTo>
                  <a:cubicBezTo>
                    <a:pt x="0" y="13585"/>
                    <a:pt x="3917" y="17502"/>
                    <a:pt x="8751" y="17502"/>
                  </a:cubicBezTo>
                  <a:cubicBezTo>
                    <a:pt x="13585" y="17502"/>
                    <a:pt x="17502" y="13585"/>
                    <a:pt x="17502" y="8751"/>
                  </a:cubicBezTo>
                  <a:cubicBezTo>
                    <a:pt x="17502" y="3917"/>
                    <a:pt x="13585" y="0"/>
                    <a:pt x="875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1" name="Google Shape;1151;p37"/>
          <p:cNvGrpSpPr/>
          <p:nvPr/>
        </p:nvGrpSpPr>
        <p:grpSpPr>
          <a:xfrm>
            <a:off x="6027387" y="2884193"/>
            <a:ext cx="2241937" cy="1034147"/>
            <a:chOff x="2183075" y="5361375"/>
            <a:chExt cx="1884600" cy="881750"/>
          </a:xfrm>
        </p:grpSpPr>
        <p:sp>
          <p:nvSpPr>
            <p:cNvPr id="1152" name="Google Shape;1152;p37"/>
            <p:cNvSpPr txBox="1"/>
            <p:nvPr/>
          </p:nvSpPr>
          <p:spPr>
            <a:xfrm>
              <a:off x="2183075" y="536137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EDA</a:t>
              </a:r>
              <a:endParaRPr sz="28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3" name="Google Shape;1153;p37"/>
            <p:cNvSpPr txBox="1"/>
            <p:nvPr/>
          </p:nvSpPr>
          <p:spPr>
            <a:xfrm>
              <a:off x="2183075" y="570822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4" name="Google Shape;1154;p37"/>
          <p:cNvGrpSpPr/>
          <p:nvPr/>
        </p:nvGrpSpPr>
        <p:grpSpPr>
          <a:xfrm>
            <a:off x="7142092" y="537174"/>
            <a:ext cx="1887027" cy="1323051"/>
            <a:chOff x="6080364" y="536657"/>
            <a:chExt cx="1586258" cy="1128080"/>
          </a:xfrm>
        </p:grpSpPr>
        <p:sp>
          <p:nvSpPr>
            <p:cNvPr id="1155" name="Google Shape;1155;p37"/>
            <p:cNvSpPr/>
            <p:nvPr/>
          </p:nvSpPr>
          <p:spPr>
            <a:xfrm>
              <a:off x="6080364" y="1153299"/>
              <a:ext cx="602903" cy="416982"/>
            </a:xfrm>
            <a:custGeom>
              <a:avLst/>
              <a:gdLst/>
              <a:ahLst/>
              <a:cxnLst/>
              <a:rect l="l" t="t" r="r" b="b"/>
              <a:pathLst>
                <a:path w="26111" h="18059" extrusionOk="0">
                  <a:moveTo>
                    <a:pt x="16616" y="0"/>
                  </a:moveTo>
                  <a:cubicBezTo>
                    <a:pt x="14342" y="0"/>
                    <a:pt x="12012" y="606"/>
                    <a:pt x="10287" y="1694"/>
                  </a:cubicBezTo>
                  <a:cubicBezTo>
                    <a:pt x="6394" y="4147"/>
                    <a:pt x="0" y="18053"/>
                    <a:pt x="0" y="18053"/>
                  </a:cubicBezTo>
                  <a:cubicBezTo>
                    <a:pt x="0" y="18053"/>
                    <a:pt x="368" y="18059"/>
                    <a:pt x="1005" y="18059"/>
                  </a:cubicBezTo>
                  <a:cubicBezTo>
                    <a:pt x="4472" y="18059"/>
                    <a:pt x="15903" y="17897"/>
                    <a:pt x="19193" y="15815"/>
                  </a:cubicBezTo>
                  <a:cubicBezTo>
                    <a:pt x="23098" y="13362"/>
                    <a:pt x="26110" y="7040"/>
                    <a:pt x="23646" y="3147"/>
                  </a:cubicBezTo>
                  <a:cubicBezTo>
                    <a:pt x="22277" y="967"/>
                    <a:pt x="19490" y="0"/>
                    <a:pt x="16616" y="0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6214786" y="740134"/>
              <a:ext cx="621052" cy="421254"/>
            </a:xfrm>
            <a:custGeom>
              <a:avLst/>
              <a:gdLst/>
              <a:ahLst/>
              <a:cxnLst/>
              <a:rect l="l" t="t" r="r" b="b"/>
              <a:pathLst>
                <a:path w="26897" h="18244" extrusionOk="0">
                  <a:moveTo>
                    <a:pt x="17583" y="0"/>
                  </a:moveTo>
                  <a:cubicBezTo>
                    <a:pt x="7935" y="0"/>
                    <a:pt x="6671" y="6438"/>
                    <a:pt x="0" y="18244"/>
                  </a:cubicBezTo>
                  <a:lnTo>
                    <a:pt x="11180" y="16637"/>
                  </a:lnTo>
                  <a:lnTo>
                    <a:pt x="26896" y="1289"/>
                  </a:lnTo>
                  <a:cubicBezTo>
                    <a:pt x="23085" y="424"/>
                    <a:pt x="20058" y="0"/>
                    <a:pt x="17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6506994" y="1233647"/>
              <a:ext cx="621052" cy="431090"/>
            </a:xfrm>
            <a:custGeom>
              <a:avLst/>
              <a:gdLst/>
              <a:ahLst/>
              <a:cxnLst/>
              <a:rect l="l" t="t" r="r" b="b"/>
              <a:pathLst>
                <a:path w="26897" h="18670" extrusionOk="0">
                  <a:moveTo>
                    <a:pt x="26897" y="0"/>
                  </a:moveTo>
                  <a:lnTo>
                    <a:pt x="6275" y="7561"/>
                  </a:lnTo>
                  <a:lnTo>
                    <a:pt x="1" y="16955"/>
                  </a:lnTo>
                  <a:cubicBezTo>
                    <a:pt x="17003" y="15788"/>
                    <a:pt x="22670" y="18669"/>
                    <a:pt x="26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6472915" y="536680"/>
              <a:ext cx="1193707" cy="871601"/>
            </a:xfrm>
            <a:custGeom>
              <a:avLst/>
              <a:gdLst/>
              <a:ahLst/>
              <a:cxnLst/>
              <a:rect l="l" t="t" r="r" b="b"/>
              <a:pathLst>
                <a:path w="51698" h="37748" extrusionOk="0">
                  <a:moveTo>
                    <a:pt x="39782" y="0"/>
                  </a:moveTo>
                  <a:cubicBezTo>
                    <a:pt x="34568" y="0"/>
                    <a:pt x="28435" y="878"/>
                    <a:pt x="23098" y="3994"/>
                  </a:cubicBezTo>
                  <a:cubicBezTo>
                    <a:pt x="10882" y="11125"/>
                    <a:pt x="0" y="25449"/>
                    <a:pt x="0" y="25449"/>
                  </a:cubicBezTo>
                  <a:lnTo>
                    <a:pt x="7763" y="37748"/>
                  </a:lnTo>
                  <a:cubicBezTo>
                    <a:pt x="7763" y="37748"/>
                    <a:pt x="25372" y="34116"/>
                    <a:pt x="37076" y="26163"/>
                  </a:cubicBezTo>
                  <a:cubicBezTo>
                    <a:pt x="48780" y="18221"/>
                    <a:pt x="51697" y="1458"/>
                    <a:pt x="51697" y="1458"/>
                  </a:cubicBezTo>
                  <a:cubicBezTo>
                    <a:pt x="51697" y="1458"/>
                    <a:pt x="46502" y="0"/>
                    <a:pt x="39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7325089" y="536657"/>
              <a:ext cx="341478" cy="355332"/>
            </a:xfrm>
            <a:custGeom>
              <a:avLst/>
              <a:gdLst/>
              <a:ahLst/>
              <a:cxnLst/>
              <a:rect l="l" t="t" r="r" b="b"/>
              <a:pathLst>
                <a:path w="14789" h="15389" extrusionOk="0">
                  <a:moveTo>
                    <a:pt x="2827" y="1"/>
                  </a:moveTo>
                  <a:cubicBezTo>
                    <a:pt x="1910" y="1"/>
                    <a:pt x="965" y="28"/>
                    <a:pt x="1" y="89"/>
                  </a:cubicBezTo>
                  <a:lnTo>
                    <a:pt x="9645" y="15389"/>
                  </a:lnTo>
                  <a:cubicBezTo>
                    <a:pt x="13586" y="8352"/>
                    <a:pt x="14788" y="1459"/>
                    <a:pt x="14788" y="1459"/>
                  </a:cubicBezTo>
                  <a:cubicBezTo>
                    <a:pt x="14788" y="1459"/>
                    <a:pt x="9567" y="1"/>
                    <a:pt x="2827" y="1"/>
                  </a:cubicBezTo>
                  <a:close/>
                </a:path>
              </a:pathLst>
            </a:custGeom>
            <a:solidFill>
              <a:srgbClr val="8AC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7325089" y="536657"/>
              <a:ext cx="341478" cy="355332"/>
            </a:xfrm>
            <a:custGeom>
              <a:avLst/>
              <a:gdLst/>
              <a:ahLst/>
              <a:cxnLst/>
              <a:rect l="l" t="t" r="r" b="b"/>
              <a:pathLst>
                <a:path w="14789" h="15389" extrusionOk="0">
                  <a:moveTo>
                    <a:pt x="2827" y="1"/>
                  </a:moveTo>
                  <a:cubicBezTo>
                    <a:pt x="1910" y="1"/>
                    <a:pt x="965" y="28"/>
                    <a:pt x="1" y="89"/>
                  </a:cubicBezTo>
                  <a:lnTo>
                    <a:pt x="9645" y="15389"/>
                  </a:lnTo>
                  <a:cubicBezTo>
                    <a:pt x="13586" y="8352"/>
                    <a:pt x="14788" y="1459"/>
                    <a:pt x="14788" y="1459"/>
                  </a:cubicBezTo>
                  <a:cubicBezTo>
                    <a:pt x="14788" y="1459"/>
                    <a:pt x="9567" y="1"/>
                    <a:pt x="28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7030942" y="684122"/>
              <a:ext cx="338176" cy="338176"/>
            </a:xfrm>
            <a:custGeom>
              <a:avLst/>
              <a:gdLst/>
              <a:ahLst/>
              <a:cxnLst/>
              <a:rect l="l" t="t" r="r" b="b"/>
              <a:pathLst>
                <a:path w="14646" h="14646" extrusionOk="0">
                  <a:moveTo>
                    <a:pt x="7323" y="1"/>
                  </a:moveTo>
                  <a:cubicBezTo>
                    <a:pt x="3275" y="1"/>
                    <a:pt x="1" y="3275"/>
                    <a:pt x="1" y="7323"/>
                  </a:cubicBezTo>
                  <a:cubicBezTo>
                    <a:pt x="1" y="11371"/>
                    <a:pt x="3275" y="14645"/>
                    <a:pt x="7323" y="14645"/>
                  </a:cubicBezTo>
                  <a:cubicBezTo>
                    <a:pt x="11371" y="14645"/>
                    <a:pt x="14646" y="11371"/>
                    <a:pt x="14646" y="7323"/>
                  </a:cubicBezTo>
                  <a:cubicBezTo>
                    <a:pt x="14646" y="3275"/>
                    <a:pt x="11371" y="1"/>
                    <a:pt x="7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6192076" y="1105599"/>
              <a:ext cx="643747" cy="400075"/>
            </a:xfrm>
            <a:custGeom>
              <a:avLst/>
              <a:gdLst/>
              <a:ahLst/>
              <a:cxnLst/>
              <a:rect l="l" t="t" r="r" b="b"/>
              <a:pathLst>
                <a:path w="75248" h="46765" extrusionOk="0">
                  <a:moveTo>
                    <a:pt x="72613" y="1"/>
                  </a:moveTo>
                  <a:cubicBezTo>
                    <a:pt x="70209" y="1"/>
                    <a:pt x="63286" y="1648"/>
                    <a:pt x="44542" y="13463"/>
                  </a:cubicBezTo>
                  <a:cubicBezTo>
                    <a:pt x="18550" y="29846"/>
                    <a:pt x="1" y="46765"/>
                    <a:pt x="1" y="46765"/>
                  </a:cubicBezTo>
                  <a:cubicBezTo>
                    <a:pt x="1" y="46765"/>
                    <a:pt x="23265" y="37323"/>
                    <a:pt x="49257" y="20940"/>
                  </a:cubicBezTo>
                  <a:cubicBezTo>
                    <a:pt x="75248" y="4557"/>
                    <a:pt x="73795" y="247"/>
                    <a:pt x="73795" y="247"/>
                  </a:cubicBezTo>
                  <a:cubicBezTo>
                    <a:pt x="73795" y="247"/>
                    <a:pt x="73542" y="1"/>
                    <a:pt x="72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64" name="Google Shape;1164;p37"/>
          <p:cNvSpPr txBox="1"/>
          <p:nvPr/>
        </p:nvSpPr>
        <p:spPr>
          <a:xfrm>
            <a:off x="606364" y="1226806"/>
            <a:ext cx="4522830" cy="166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indent="-514350">
              <a:buClr>
                <a:schemeClr val="bg1">
                  <a:lumMod val="95000"/>
                </a:schemeClr>
              </a:buClr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Can we predict how many a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/>
              </a:rPr>
              <a:t>lerts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 will be at any distance from Gaza?</a:t>
            </a:r>
          </a:p>
          <a:p>
            <a:pPr marL="514350" lvl="0" indent="-514350">
              <a:buClr>
                <a:schemeClr val="bg1"/>
              </a:buClr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Can 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we predict when and where will the next alert be? </a:t>
            </a: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37"/>
          <p:cNvSpPr txBox="1">
            <a:spLocks noGrp="1"/>
          </p:cNvSpPr>
          <p:nvPr>
            <p:ph type="title"/>
          </p:nvPr>
        </p:nvSpPr>
        <p:spPr>
          <a:xfrm>
            <a:off x="717800" y="537175"/>
            <a:ext cx="38541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dirty="0">
                <a:solidFill>
                  <a:schemeClr val="bg1"/>
                </a:solidFill>
              </a:rPr>
              <a:t>My research </a:t>
            </a:r>
            <a:endParaRPr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9B90345-94BD-4602-9866-6CFF5D50FE87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344" name="Google Shape;1344;p42"/>
          <p:cNvGrpSpPr/>
          <p:nvPr/>
        </p:nvGrpSpPr>
        <p:grpSpPr>
          <a:xfrm>
            <a:off x="2344625" y="1471798"/>
            <a:ext cx="4454725" cy="3671727"/>
            <a:chOff x="2344625" y="1471798"/>
            <a:chExt cx="4454725" cy="3671727"/>
          </a:xfrm>
        </p:grpSpPr>
        <p:sp>
          <p:nvSpPr>
            <p:cNvPr id="1345" name="Google Shape;1345;p42"/>
            <p:cNvSpPr/>
            <p:nvPr/>
          </p:nvSpPr>
          <p:spPr>
            <a:xfrm>
              <a:off x="4386350" y="1471798"/>
              <a:ext cx="370790" cy="3671660"/>
            </a:xfrm>
            <a:custGeom>
              <a:avLst/>
              <a:gdLst/>
              <a:ahLst/>
              <a:cxnLst/>
              <a:rect l="l" t="t" r="r" b="b"/>
              <a:pathLst>
                <a:path w="11561" h="114480" extrusionOk="0">
                  <a:moveTo>
                    <a:pt x="5786" y="1"/>
                  </a:moveTo>
                  <a:cubicBezTo>
                    <a:pt x="2596" y="1"/>
                    <a:pt x="0" y="2596"/>
                    <a:pt x="0" y="5775"/>
                  </a:cubicBezTo>
                  <a:cubicBezTo>
                    <a:pt x="0" y="8323"/>
                    <a:pt x="1643" y="10478"/>
                    <a:pt x="3929" y="11252"/>
                  </a:cubicBezTo>
                  <a:lnTo>
                    <a:pt x="3929" y="114479"/>
                  </a:lnTo>
                  <a:lnTo>
                    <a:pt x="7632" y="114479"/>
                  </a:lnTo>
                  <a:lnTo>
                    <a:pt x="7632" y="11252"/>
                  </a:lnTo>
                  <a:cubicBezTo>
                    <a:pt x="9918" y="10478"/>
                    <a:pt x="11561" y="8323"/>
                    <a:pt x="11561" y="5775"/>
                  </a:cubicBezTo>
                  <a:cubicBezTo>
                    <a:pt x="11561" y="2596"/>
                    <a:pt x="8977" y="1"/>
                    <a:pt x="5786" y="1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50000">
                  <a:srgbClr val="FBBA35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2344625" y="4211375"/>
              <a:ext cx="4454725" cy="932150"/>
            </a:xfrm>
            <a:custGeom>
              <a:avLst/>
              <a:gdLst/>
              <a:ahLst/>
              <a:cxnLst/>
              <a:rect l="l" t="t" r="r" b="b"/>
              <a:pathLst>
                <a:path w="178189" h="37286" extrusionOk="0">
                  <a:moveTo>
                    <a:pt x="72907" y="1"/>
                  </a:moveTo>
                  <a:cubicBezTo>
                    <a:pt x="65276" y="1"/>
                    <a:pt x="55632" y="4442"/>
                    <a:pt x="52126" y="10210"/>
                  </a:cubicBezTo>
                  <a:cubicBezTo>
                    <a:pt x="49401" y="7348"/>
                    <a:pt x="45443" y="5827"/>
                    <a:pt x="41490" y="5827"/>
                  </a:cubicBezTo>
                  <a:cubicBezTo>
                    <a:pt x="40658" y="5827"/>
                    <a:pt x="39825" y="5894"/>
                    <a:pt x="39005" y="6031"/>
                  </a:cubicBezTo>
                  <a:cubicBezTo>
                    <a:pt x="34290" y="6805"/>
                    <a:pt x="30040" y="9734"/>
                    <a:pt x="27325" y="13675"/>
                  </a:cubicBezTo>
                  <a:cubicBezTo>
                    <a:pt x="26670" y="14627"/>
                    <a:pt x="26003" y="15711"/>
                    <a:pt x="24896" y="16080"/>
                  </a:cubicBezTo>
                  <a:cubicBezTo>
                    <a:pt x="24612" y="16175"/>
                    <a:pt x="24321" y="16213"/>
                    <a:pt x="24027" y="16213"/>
                  </a:cubicBezTo>
                  <a:cubicBezTo>
                    <a:pt x="23320" y="16213"/>
                    <a:pt x="22593" y="15995"/>
                    <a:pt x="21896" y="15818"/>
                  </a:cubicBezTo>
                  <a:cubicBezTo>
                    <a:pt x="21151" y="15629"/>
                    <a:pt x="20357" y="15537"/>
                    <a:pt x="19531" y="15537"/>
                  </a:cubicBezTo>
                  <a:cubicBezTo>
                    <a:pt x="11370" y="15537"/>
                    <a:pt x="0" y="24516"/>
                    <a:pt x="0" y="37285"/>
                  </a:cubicBezTo>
                  <a:lnTo>
                    <a:pt x="178189" y="37285"/>
                  </a:lnTo>
                  <a:cubicBezTo>
                    <a:pt x="178189" y="24516"/>
                    <a:pt x="166819" y="15537"/>
                    <a:pt x="158658" y="15537"/>
                  </a:cubicBezTo>
                  <a:cubicBezTo>
                    <a:pt x="157832" y="15537"/>
                    <a:pt x="157039" y="15629"/>
                    <a:pt x="156293" y="15818"/>
                  </a:cubicBezTo>
                  <a:cubicBezTo>
                    <a:pt x="155596" y="15995"/>
                    <a:pt x="154869" y="16213"/>
                    <a:pt x="154158" y="16213"/>
                  </a:cubicBezTo>
                  <a:cubicBezTo>
                    <a:pt x="153862" y="16213"/>
                    <a:pt x="153568" y="16175"/>
                    <a:pt x="153281" y="16080"/>
                  </a:cubicBezTo>
                  <a:cubicBezTo>
                    <a:pt x="152186" y="15711"/>
                    <a:pt x="151519" y="14627"/>
                    <a:pt x="150852" y="13675"/>
                  </a:cubicBezTo>
                  <a:cubicBezTo>
                    <a:pt x="148138" y="9734"/>
                    <a:pt x="143899" y="6805"/>
                    <a:pt x="139184" y="6031"/>
                  </a:cubicBezTo>
                  <a:cubicBezTo>
                    <a:pt x="138364" y="5894"/>
                    <a:pt x="137531" y="5827"/>
                    <a:pt x="136698" y="5827"/>
                  </a:cubicBezTo>
                  <a:cubicBezTo>
                    <a:pt x="132743" y="5827"/>
                    <a:pt x="128778" y="7348"/>
                    <a:pt x="126063" y="10210"/>
                  </a:cubicBezTo>
                  <a:cubicBezTo>
                    <a:pt x="122557" y="4442"/>
                    <a:pt x="112905" y="1"/>
                    <a:pt x="105271" y="1"/>
                  </a:cubicBezTo>
                  <a:cubicBezTo>
                    <a:pt x="103703" y="1"/>
                    <a:pt x="102220" y="188"/>
                    <a:pt x="100894" y="590"/>
                  </a:cubicBezTo>
                  <a:cubicBezTo>
                    <a:pt x="96607" y="1888"/>
                    <a:pt x="92643" y="4007"/>
                    <a:pt x="89095" y="7281"/>
                  </a:cubicBezTo>
                  <a:cubicBezTo>
                    <a:pt x="85546" y="4007"/>
                    <a:pt x="81570" y="1888"/>
                    <a:pt x="77284" y="590"/>
                  </a:cubicBezTo>
                  <a:cubicBezTo>
                    <a:pt x="75957" y="188"/>
                    <a:pt x="74474" y="1"/>
                    <a:pt x="72907" y="1"/>
                  </a:cubicBezTo>
                  <a:close/>
                </a:path>
              </a:pathLst>
            </a:custGeom>
            <a:solidFill>
              <a:srgbClr val="FBBA35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47" name="Google Shape;1347;p42"/>
          <p:cNvGrpSpPr/>
          <p:nvPr/>
        </p:nvGrpSpPr>
        <p:grpSpPr>
          <a:xfrm>
            <a:off x="4151935" y="62595"/>
            <a:ext cx="839929" cy="1627833"/>
            <a:chOff x="3901459" y="640532"/>
            <a:chExt cx="1341525" cy="2230059"/>
          </a:xfrm>
        </p:grpSpPr>
        <p:sp>
          <p:nvSpPr>
            <p:cNvPr id="1348" name="Google Shape;1348;p42"/>
            <p:cNvSpPr/>
            <p:nvPr/>
          </p:nvSpPr>
          <p:spPr>
            <a:xfrm>
              <a:off x="3901459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344" y="0"/>
                  </a:moveTo>
                  <a:cubicBezTo>
                    <a:pt x="9110" y="0"/>
                    <a:pt x="5176" y="2924"/>
                    <a:pt x="2787" y="12064"/>
                  </a:cubicBezTo>
                  <a:cubicBezTo>
                    <a:pt x="1" y="22755"/>
                    <a:pt x="6716" y="34031"/>
                    <a:pt x="6716" y="34031"/>
                  </a:cubicBezTo>
                  <a:cubicBezTo>
                    <a:pt x="7121" y="25672"/>
                    <a:pt x="8859" y="22255"/>
                    <a:pt x="15991" y="15564"/>
                  </a:cubicBezTo>
                  <a:cubicBezTo>
                    <a:pt x="24051" y="7992"/>
                    <a:pt x="27135" y="2681"/>
                    <a:pt x="15538" y="241"/>
                  </a:cubicBezTo>
                  <a:cubicBezTo>
                    <a:pt x="14802" y="86"/>
                    <a:pt x="14068" y="0"/>
                    <a:pt x="13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4592897" y="1932344"/>
              <a:ext cx="650087" cy="815298"/>
            </a:xfrm>
            <a:custGeom>
              <a:avLst/>
              <a:gdLst/>
              <a:ahLst/>
              <a:cxnLst/>
              <a:rect l="l" t="t" r="r" b="b"/>
              <a:pathLst>
                <a:path w="27135" h="34031" extrusionOk="0">
                  <a:moveTo>
                    <a:pt x="13792" y="0"/>
                  </a:moveTo>
                  <a:cubicBezTo>
                    <a:pt x="13067" y="0"/>
                    <a:pt x="12333" y="86"/>
                    <a:pt x="11597" y="241"/>
                  </a:cubicBezTo>
                  <a:cubicBezTo>
                    <a:pt x="0" y="2681"/>
                    <a:pt x="3096" y="7992"/>
                    <a:pt x="11156" y="15564"/>
                  </a:cubicBezTo>
                  <a:cubicBezTo>
                    <a:pt x="18276" y="22255"/>
                    <a:pt x="20015" y="25672"/>
                    <a:pt x="20420" y="34031"/>
                  </a:cubicBezTo>
                  <a:cubicBezTo>
                    <a:pt x="20420" y="34031"/>
                    <a:pt x="27135" y="22755"/>
                    <a:pt x="24349" y="12064"/>
                  </a:cubicBezTo>
                  <a:cubicBezTo>
                    <a:pt x="21960" y="2924"/>
                    <a:pt x="18026" y="0"/>
                    <a:pt x="13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4298531" y="1651131"/>
              <a:ext cx="544818" cy="977849"/>
            </a:xfrm>
            <a:custGeom>
              <a:avLst/>
              <a:gdLst/>
              <a:ahLst/>
              <a:cxnLst/>
              <a:rect l="l" t="t" r="r" b="b"/>
              <a:pathLst>
                <a:path w="22741" h="40816" extrusionOk="0">
                  <a:moveTo>
                    <a:pt x="11299" y="1"/>
                  </a:moveTo>
                  <a:cubicBezTo>
                    <a:pt x="9763" y="13"/>
                    <a:pt x="0" y="10395"/>
                    <a:pt x="48" y="23147"/>
                  </a:cubicBezTo>
                  <a:cubicBezTo>
                    <a:pt x="83" y="30243"/>
                    <a:pt x="1679" y="36589"/>
                    <a:pt x="4167" y="40816"/>
                  </a:cubicBezTo>
                  <a:lnTo>
                    <a:pt x="18705" y="40816"/>
                  </a:lnTo>
                  <a:cubicBezTo>
                    <a:pt x="21181" y="36565"/>
                    <a:pt x="22741" y="30183"/>
                    <a:pt x="22717" y="23051"/>
                  </a:cubicBezTo>
                  <a:cubicBezTo>
                    <a:pt x="22670" y="10300"/>
                    <a:pt x="12823" y="1"/>
                    <a:pt x="11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4056920" y="653085"/>
              <a:ext cx="1027753" cy="1844392"/>
            </a:xfrm>
            <a:custGeom>
              <a:avLst/>
              <a:gdLst/>
              <a:ahLst/>
              <a:cxnLst/>
              <a:rect l="l" t="t" r="r" b="b"/>
              <a:pathLst>
                <a:path w="42899" h="76986" extrusionOk="0">
                  <a:moveTo>
                    <a:pt x="21301" y="0"/>
                  </a:moveTo>
                  <a:cubicBezTo>
                    <a:pt x="18408" y="24"/>
                    <a:pt x="0" y="19598"/>
                    <a:pt x="96" y="43660"/>
                  </a:cubicBezTo>
                  <a:cubicBezTo>
                    <a:pt x="143" y="57043"/>
                    <a:pt x="3156" y="69009"/>
                    <a:pt x="7847" y="76986"/>
                  </a:cubicBezTo>
                  <a:lnTo>
                    <a:pt x="35291" y="76986"/>
                  </a:lnTo>
                  <a:cubicBezTo>
                    <a:pt x="39958" y="68973"/>
                    <a:pt x="42899" y="56936"/>
                    <a:pt x="42851" y="43494"/>
                  </a:cubicBezTo>
                  <a:cubicBezTo>
                    <a:pt x="42756" y="19431"/>
                    <a:pt x="24194" y="0"/>
                    <a:pt x="21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4310510" y="640532"/>
              <a:ext cx="515446" cy="372252"/>
            </a:xfrm>
            <a:custGeom>
              <a:avLst/>
              <a:gdLst/>
              <a:ahLst/>
              <a:cxnLst/>
              <a:rect l="l" t="t" r="r" b="b"/>
              <a:pathLst>
                <a:path w="21515" h="15538" extrusionOk="0">
                  <a:moveTo>
                    <a:pt x="10894" y="0"/>
                  </a:moveTo>
                  <a:cubicBezTo>
                    <a:pt x="9549" y="12"/>
                    <a:pt x="4548" y="4584"/>
                    <a:pt x="0" y="11775"/>
                  </a:cubicBezTo>
                  <a:cubicBezTo>
                    <a:pt x="2940" y="14135"/>
                    <a:pt x="6672" y="15538"/>
                    <a:pt x="10724" y="15538"/>
                  </a:cubicBezTo>
                  <a:cubicBezTo>
                    <a:pt x="10741" y="15538"/>
                    <a:pt x="10758" y="15538"/>
                    <a:pt x="10775" y="15538"/>
                  </a:cubicBezTo>
                  <a:cubicBezTo>
                    <a:pt x="14847" y="15514"/>
                    <a:pt x="18586" y="14085"/>
                    <a:pt x="21515" y="11692"/>
                  </a:cubicBezTo>
                  <a:cubicBezTo>
                    <a:pt x="17014" y="4656"/>
                    <a:pt x="12240" y="0"/>
                    <a:pt x="1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4394074" y="2076999"/>
              <a:ext cx="345467" cy="793592"/>
            </a:xfrm>
            <a:custGeom>
              <a:avLst/>
              <a:gdLst/>
              <a:ahLst/>
              <a:cxnLst/>
              <a:rect l="l" t="t" r="r" b="b"/>
              <a:pathLst>
                <a:path w="14420" h="33125" extrusionOk="0">
                  <a:moveTo>
                    <a:pt x="7195" y="1"/>
                  </a:moveTo>
                  <a:cubicBezTo>
                    <a:pt x="7182" y="1"/>
                    <a:pt x="7169" y="1"/>
                    <a:pt x="7156" y="1"/>
                  </a:cubicBezTo>
                  <a:cubicBezTo>
                    <a:pt x="3203" y="13"/>
                    <a:pt x="1" y="3680"/>
                    <a:pt x="36" y="14157"/>
                  </a:cubicBezTo>
                  <a:cubicBezTo>
                    <a:pt x="84" y="24647"/>
                    <a:pt x="7287" y="33124"/>
                    <a:pt x="7287" y="33124"/>
                  </a:cubicBezTo>
                  <a:cubicBezTo>
                    <a:pt x="7287" y="33124"/>
                    <a:pt x="14419" y="24587"/>
                    <a:pt x="14383" y="14110"/>
                  </a:cubicBezTo>
                  <a:cubicBezTo>
                    <a:pt x="14348" y="3654"/>
                    <a:pt x="11142" y="1"/>
                    <a:pt x="7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4333317" y="1107463"/>
              <a:ext cx="469831" cy="469831"/>
            </a:xfrm>
            <a:custGeom>
              <a:avLst/>
              <a:gdLst/>
              <a:ahLst/>
              <a:cxnLst/>
              <a:rect l="l" t="t" r="r" b="b"/>
              <a:pathLst>
                <a:path w="19611" h="19611" extrusionOk="0">
                  <a:moveTo>
                    <a:pt x="9811" y="1"/>
                  </a:moveTo>
                  <a:cubicBezTo>
                    <a:pt x="4394" y="1"/>
                    <a:pt x="1" y="4382"/>
                    <a:pt x="1" y="9800"/>
                  </a:cubicBezTo>
                  <a:cubicBezTo>
                    <a:pt x="1" y="15217"/>
                    <a:pt x="4394" y="19610"/>
                    <a:pt x="9811" y="19610"/>
                  </a:cubicBezTo>
                  <a:cubicBezTo>
                    <a:pt x="15229" y="19610"/>
                    <a:pt x="19610" y="15217"/>
                    <a:pt x="19610" y="9800"/>
                  </a:cubicBezTo>
                  <a:cubicBezTo>
                    <a:pt x="19610" y="4382"/>
                    <a:pt x="15229" y="1"/>
                    <a:pt x="98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7" name="Google Shape;1357;p42"/>
          <p:cNvGrpSpPr/>
          <p:nvPr/>
        </p:nvGrpSpPr>
        <p:grpSpPr>
          <a:xfrm>
            <a:off x="185625" y="2724501"/>
            <a:ext cx="4381224" cy="826432"/>
            <a:chOff x="190776" y="2855428"/>
            <a:chExt cx="4381224" cy="826432"/>
          </a:xfrm>
        </p:grpSpPr>
        <p:cxnSp>
          <p:nvCxnSpPr>
            <p:cNvPr id="1358" name="Google Shape;1358;p42"/>
            <p:cNvCxnSpPr>
              <a:cxnSpLocks/>
            </p:cNvCxnSpPr>
            <p:nvPr/>
          </p:nvCxnSpPr>
          <p:spPr>
            <a:xfrm>
              <a:off x="2612513" y="3070241"/>
              <a:ext cx="927387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9" name="Google Shape;1359;p42"/>
            <p:cNvSpPr txBox="1"/>
            <p:nvPr/>
          </p:nvSpPr>
          <p:spPr>
            <a:xfrm>
              <a:off x="200296" y="2855428"/>
              <a:ext cx="2603863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Central Bureau of Statistics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60" name="Google Shape;1360;p42"/>
            <p:cNvSpPr txBox="1"/>
            <p:nvPr/>
          </p:nvSpPr>
          <p:spPr>
            <a:xfrm>
              <a:off x="190776" y="3152060"/>
              <a:ext cx="2342559" cy="5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https://www.cbs.gov.il/he/settlements/Pages/default.aspx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3211500" y="2919162"/>
              <a:ext cx="1360500" cy="2856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dirty="0"/>
            </a:p>
          </p:txBody>
        </p:sp>
      </p:grpSp>
      <p:grpSp>
        <p:nvGrpSpPr>
          <p:cNvPr id="1362" name="Google Shape;1362;p42"/>
          <p:cNvGrpSpPr/>
          <p:nvPr/>
        </p:nvGrpSpPr>
        <p:grpSpPr>
          <a:xfrm>
            <a:off x="200296" y="1837008"/>
            <a:ext cx="4371703" cy="776429"/>
            <a:chOff x="200297" y="1768488"/>
            <a:chExt cx="4371703" cy="776429"/>
          </a:xfrm>
        </p:grpSpPr>
        <p:sp>
          <p:nvSpPr>
            <p:cNvPr id="1363" name="Google Shape;1363;p42"/>
            <p:cNvSpPr txBox="1"/>
            <p:nvPr/>
          </p:nvSpPr>
          <p:spPr>
            <a:xfrm>
              <a:off x="208842" y="2015117"/>
              <a:ext cx="2269097" cy="5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https://www.oref.org.il/12481-he/Pakar.aspx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4" name="Google Shape;1364;p42"/>
            <p:cNvSpPr txBox="1"/>
            <p:nvPr/>
          </p:nvSpPr>
          <p:spPr>
            <a:xfrm>
              <a:off x="200297" y="1768488"/>
              <a:ext cx="2412216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National Emergency Portal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365" name="Google Shape;1365;p42"/>
            <p:cNvCxnSpPr>
              <a:cxnSpLocks/>
              <a:stCxn id="1364" idx="3"/>
            </p:cNvCxnSpPr>
            <p:nvPr/>
          </p:nvCxnSpPr>
          <p:spPr>
            <a:xfrm>
              <a:off x="2612513" y="1983288"/>
              <a:ext cx="927387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6" name="Google Shape;1366;p42"/>
            <p:cNvSpPr/>
            <p:nvPr/>
          </p:nvSpPr>
          <p:spPr>
            <a:xfrm>
              <a:off x="3210990" y="1840500"/>
              <a:ext cx="1361010" cy="285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67" name="Google Shape;1367;p42"/>
          <p:cNvGrpSpPr/>
          <p:nvPr/>
        </p:nvGrpSpPr>
        <p:grpSpPr>
          <a:xfrm>
            <a:off x="4558955" y="2271895"/>
            <a:ext cx="3870650" cy="827473"/>
            <a:chOff x="4572000" y="2311965"/>
            <a:chExt cx="3870650" cy="827473"/>
          </a:xfrm>
        </p:grpSpPr>
        <p:sp>
          <p:nvSpPr>
            <p:cNvPr id="1368" name="Google Shape;1368;p42"/>
            <p:cNvSpPr txBox="1"/>
            <p:nvPr/>
          </p:nvSpPr>
          <p:spPr>
            <a:xfrm>
              <a:off x="6558050" y="2609638"/>
              <a:ext cx="1884600" cy="5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https://he.wikipedia.org/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9" name="Google Shape;1369;p42"/>
            <p:cNvSpPr txBox="1"/>
            <p:nvPr/>
          </p:nvSpPr>
          <p:spPr>
            <a:xfrm>
              <a:off x="6558050" y="231196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Wikipedia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370" name="Google Shape;1370;p42"/>
            <p:cNvCxnSpPr/>
            <p:nvPr/>
          </p:nvCxnSpPr>
          <p:spPr>
            <a:xfrm>
              <a:off x="5603600" y="2526765"/>
              <a:ext cx="177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1" name="Google Shape;1371;p42"/>
            <p:cNvSpPr/>
            <p:nvPr/>
          </p:nvSpPr>
          <p:spPr>
            <a:xfrm>
              <a:off x="4572000" y="2367414"/>
              <a:ext cx="1360500" cy="2856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dirty="0"/>
            </a:p>
          </p:txBody>
        </p:sp>
      </p:grpSp>
      <p:sp>
        <p:nvSpPr>
          <p:cNvPr id="38" name="Google Shape;1165;p37">
            <a:extLst>
              <a:ext uri="{FF2B5EF4-FFF2-40B4-BE49-F238E27FC236}">
                <a16:creationId xmlns:a16="http://schemas.microsoft.com/office/drawing/2014/main" id="{6DE269F8-5B2C-4995-8CF6-2FEF493419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87" y="303069"/>
            <a:ext cx="38541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chemeClr val="bg1"/>
                </a:solidFill>
              </a:rPr>
              <a:t>Data sources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39" name="Google Shape;1165;p37">
            <a:extLst>
              <a:ext uri="{FF2B5EF4-FFF2-40B4-BE49-F238E27FC236}">
                <a16:creationId xmlns:a16="http://schemas.microsoft.com/office/drawing/2014/main" id="{10CAE412-3FC5-4074-A810-1CBE5BBFBE50}"/>
              </a:ext>
            </a:extLst>
          </p:cNvPr>
          <p:cNvSpPr txBox="1">
            <a:spLocks/>
          </p:cNvSpPr>
          <p:nvPr/>
        </p:nvSpPr>
        <p:spPr>
          <a:xfrm>
            <a:off x="1959549" y="4364661"/>
            <a:ext cx="3854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40" name="Google Shape;1165;p37">
            <a:extLst>
              <a:ext uri="{FF2B5EF4-FFF2-40B4-BE49-F238E27FC236}">
                <a16:creationId xmlns:a16="http://schemas.microsoft.com/office/drawing/2014/main" id="{6385EE5D-6232-4EE7-96A0-4AF778D6594A}"/>
              </a:ext>
            </a:extLst>
          </p:cNvPr>
          <p:cNvSpPr txBox="1">
            <a:spLocks/>
          </p:cNvSpPr>
          <p:nvPr/>
        </p:nvSpPr>
        <p:spPr>
          <a:xfrm>
            <a:off x="6044625" y="4400684"/>
            <a:ext cx="3854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chemeClr val="bg1"/>
                </a:solidFill>
              </a:rPr>
              <a:t>Crawling</a:t>
            </a:r>
          </a:p>
        </p:txBody>
      </p:sp>
      <p:grpSp>
        <p:nvGrpSpPr>
          <p:cNvPr id="46" name="Google Shape;1367;p42">
            <a:extLst>
              <a:ext uri="{FF2B5EF4-FFF2-40B4-BE49-F238E27FC236}">
                <a16:creationId xmlns:a16="http://schemas.microsoft.com/office/drawing/2014/main" id="{50E8ECF8-4269-40A6-B0D1-4E03B2C69F1C}"/>
              </a:ext>
            </a:extLst>
          </p:cNvPr>
          <p:cNvGrpSpPr/>
          <p:nvPr/>
        </p:nvGrpSpPr>
        <p:grpSpPr>
          <a:xfrm>
            <a:off x="4584844" y="3213005"/>
            <a:ext cx="3870650" cy="873869"/>
            <a:chOff x="4572000" y="2265569"/>
            <a:chExt cx="3870650" cy="873869"/>
          </a:xfrm>
        </p:grpSpPr>
        <p:sp>
          <p:nvSpPr>
            <p:cNvPr id="47" name="Google Shape;1368;p42">
              <a:extLst>
                <a:ext uri="{FF2B5EF4-FFF2-40B4-BE49-F238E27FC236}">
                  <a16:creationId xmlns:a16="http://schemas.microsoft.com/office/drawing/2014/main" id="{4DDDC28F-A199-4A86-A345-33E2A00D021D}"/>
                </a:ext>
              </a:extLst>
            </p:cNvPr>
            <p:cNvSpPr txBox="1"/>
            <p:nvPr/>
          </p:nvSpPr>
          <p:spPr>
            <a:xfrm>
              <a:off x="6452250" y="2609638"/>
              <a:ext cx="1990400" cy="5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https://www.tremp.co.il/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" name="Google Shape;1369;p42">
              <a:extLst>
                <a:ext uri="{FF2B5EF4-FFF2-40B4-BE49-F238E27FC236}">
                  <a16:creationId xmlns:a16="http://schemas.microsoft.com/office/drawing/2014/main" id="{C9D20794-519B-402D-8250-8FE086D8027E}"/>
                </a:ext>
              </a:extLst>
            </p:cNvPr>
            <p:cNvSpPr txBox="1"/>
            <p:nvPr/>
          </p:nvSpPr>
          <p:spPr>
            <a:xfrm>
              <a:off x="6518134" y="226556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4F7CAA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Tremp</a:t>
              </a:r>
              <a:endParaRPr sz="1700" dirty="0">
                <a:solidFill>
                  <a:srgbClr val="4F7CA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49" name="Google Shape;1370;p42">
              <a:extLst>
                <a:ext uri="{FF2B5EF4-FFF2-40B4-BE49-F238E27FC236}">
                  <a16:creationId xmlns:a16="http://schemas.microsoft.com/office/drawing/2014/main" id="{C32CE937-6818-4224-82E2-5C83AB05A97E}"/>
                </a:ext>
              </a:extLst>
            </p:cNvPr>
            <p:cNvCxnSpPr/>
            <p:nvPr/>
          </p:nvCxnSpPr>
          <p:spPr>
            <a:xfrm>
              <a:off x="5603600" y="2526765"/>
              <a:ext cx="1771200" cy="0"/>
            </a:xfrm>
            <a:prstGeom prst="straightConnector1">
              <a:avLst/>
            </a:prstGeom>
            <a:solidFill>
              <a:srgbClr val="4F7CAA"/>
            </a:solidFill>
            <a:ln w="19050" cap="flat" cmpd="sng">
              <a:solidFill>
                <a:srgbClr val="4F7CA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Google Shape;1371;p42">
              <a:extLst>
                <a:ext uri="{FF2B5EF4-FFF2-40B4-BE49-F238E27FC236}">
                  <a16:creationId xmlns:a16="http://schemas.microsoft.com/office/drawing/2014/main" id="{D94AD443-513C-4B8E-98FE-FF4F687D813B}"/>
                </a:ext>
              </a:extLst>
            </p:cNvPr>
            <p:cNvSpPr/>
            <p:nvPr/>
          </p:nvSpPr>
          <p:spPr>
            <a:xfrm>
              <a:off x="4572000" y="2367414"/>
              <a:ext cx="1360500" cy="285600"/>
            </a:xfrm>
            <a:prstGeom prst="roundRect">
              <a:avLst>
                <a:gd name="adj" fmla="val 16667"/>
              </a:avLst>
            </a:prstGeom>
            <a:solidFill>
              <a:srgbClr val="4F7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CB29EB00-3DB8-4625-9535-2560A938656C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512" name="Google Shape;512;p24"/>
          <p:cNvGrpSpPr/>
          <p:nvPr/>
        </p:nvGrpSpPr>
        <p:grpSpPr>
          <a:xfrm>
            <a:off x="7427396" y="492197"/>
            <a:ext cx="1677639" cy="4609880"/>
            <a:chOff x="6053400" y="1292475"/>
            <a:chExt cx="1468650" cy="3196050"/>
          </a:xfrm>
        </p:grpSpPr>
        <p:sp>
          <p:nvSpPr>
            <p:cNvPr id="513" name="Google Shape;513;p24"/>
            <p:cNvSpPr/>
            <p:nvPr/>
          </p:nvSpPr>
          <p:spPr>
            <a:xfrm>
              <a:off x="6142700" y="1292675"/>
              <a:ext cx="1290075" cy="2104625"/>
            </a:xfrm>
            <a:custGeom>
              <a:avLst/>
              <a:gdLst/>
              <a:ahLst/>
              <a:cxnLst/>
              <a:rect l="l" t="t" r="r" b="b"/>
              <a:pathLst>
                <a:path w="51603" h="84185" extrusionOk="0">
                  <a:moveTo>
                    <a:pt x="25797" y="0"/>
                  </a:moveTo>
                  <a:cubicBezTo>
                    <a:pt x="24349" y="0"/>
                    <a:pt x="22901" y="724"/>
                    <a:pt x="22086" y="2175"/>
                  </a:cubicBezTo>
                  <a:cubicBezTo>
                    <a:pt x="21610" y="3008"/>
                    <a:pt x="21110" y="3901"/>
                    <a:pt x="20586" y="4866"/>
                  </a:cubicBezTo>
                  <a:cubicBezTo>
                    <a:pt x="20051" y="5854"/>
                    <a:pt x="19491" y="6902"/>
                    <a:pt x="18919" y="8021"/>
                  </a:cubicBezTo>
                  <a:cubicBezTo>
                    <a:pt x="11109" y="23058"/>
                    <a:pt x="0" y="49121"/>
                    <a:pt x="4489" y="68481"/>
                  </a:cubicBezTo>
                  <a:cubicBezTo>
                    <a:pt x="5894" y="74517"/>
                    <a:pt x="8811" y="79863"/>
                    <a:pt x="13812" y="84185"/>
                  </a:cubicBezTo>
                  <a:lnTo>
                    <a:pt x="37779" y="84185"/>
                  </a:lnTo>
                  <a:cubicBezTo>
                    <a:pt x="42791" y="79863"/>
                    <a:pt x="45708" y="74517"/>
                    <a:pt x="47113" y="68481"/>
                  </a:cubicBezTo>
                  <a:cubicBezTo>
                    <a:pt x="51602" y="49121"/>
                    <a:pt x="40494" y="23094"/>
                    <a:pt x="32683" y="8057"/>
                  </a:cubicBezTo>
                  <a:cubicBezTo>
                    <a:pt x="31540" y="5842"/>
                    <a:pt x="30468" y="3854"/>
                    <a:pt x="29516" y="2175"/>
                  </a:cubicBezTo>
                  <a:cubicBezTo>
                    <a:pt x="28700" y="727"/>
                    <a:pt x="27248" y="0"/>
                    <a:pt x="25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6515375" y="1292475"/>
              <a:ext cx="544725" cy="408200"/>
            </a:xfrm>
            <a:custGeom>
              <a:avLst/>
              <a:gdLst/>
              <a:ahLst/>
              <a:cxnLst/>
              <a:rect l="l" t="t" r="r" b="b"/>
              <a:pathLst>
                <a:path w="21789" h="16328" extrusionOk="0">
                  <a:moveTo>
                    <a:pt x="10887" y="1"/>
                  </a:moveTo>
                  <a:cubicBezTo>
                    <a:pt x="10545" y="1"/>
                    <a:pt x="10203" y="42"/>
                    <a:pt x="9870" y="123"/>
                  </a:cubicBezTo>
                  <a:cubicBezTo>
                    <a:pt x="8787" y="385"/>
                    <a:pt x="7799" y="1064"/>
                    <a:pt x="7179" y="2171"/>
                  </a:cubicBezTo>
                  <a:cubicBezTo>
                    <a:pt x="6929" y="2611"/>
                    <a:pt x="6679" y="3064"/>
                    <a:pt x="6417" y="3540"/>
                  </a:cubicBezTo>
                  <a:cubicBezTo>
                    <a:pt x="5858" y="4540"/>
                    <a:pt x="5274" y="5695"/>
                    <a:pt x="4655" y="6850"/>
                  </a:cubicBezTo>
                  <a:cubicBezTo>
                    <a:pt x="3203" y="9612"/>
                    <a:pt x="1607" y="12756"/>
                    <a:pt x="0" y="16327"/>
                  </a:cubicBezTo>
                  <a:lnTo>
                    <a:pt x="21788" y="16327"/>
                  </a:lnTo>
                  <a:cubicBezTo>
                    <a:pt x="20181" y="12756"/>
                    <a:pt x="18586" y="9612"/>
                    <a:pt x="17133" y="6850"/>
                  </a:cubicBezTo>
                  <a:cubicBezTo>
                    <a:pt x="16514" y="5695"/>
                    <a:pt x="15931" y="4576"/>
                    <a:pt x="15371" y="3564"/>
                  </a:cubicBezTo>
                  <a:cubicBezTo>
                    <a:pt x="15109" y="3088"/>
                    <a:pt x="14859" y="2623"/>
                    <a:pt x="14609" y="2183"/>
                  </a:cubicBezTo>
                  <a:cubicBezTo>
                    <a:pt x="13799" y="737"/>
                    <a:pt x="12341" y="1"/>
                    <a:pt x="10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6427850" y="3393725"/>
              <a:ext cx="718875" cy="138725"/>
            </a:xfrm>
            <a:custGeom>
              <a:avLst/>
              <a:gdLst/>
              <a:ahLst/>
              <a:cxnLst/>
              <a:rect l="l" t="t" r="r" b="b"/>
              <a:pathLst>
                <a:path w="28755" h="5549" extrusionOk="0">
                  <a:moveTo>
                    <a:pt x="2370" y="0"/>
                  </a:moveTo>
                  <a:lnTo>
                    <a:pt x="1" y="5548"/>
                  </a:lnTo>
                  <a:lnTo>
                    <a:pt x="28754" y="5548"/>
                  </a:lnTo>
                  <a:lnTo>
                    <a:pt x="26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6053400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7144" y="0"/>
                  </a:moveTo>
                  <a:cubicBezTo>
                    <a:pt x="84" y="10597"/>
                    <a:pt x="1" y="19122"/>
                    <a:pt x="2167" y="25361"/>
                  </a:cubicBezTo>
                  <a:cubicBezTo>
                    <a:pt x="3096" y="28063"/>
                    <a:pt x="4442" y="30337"/>
                    <a:pt x="5835" y="32171"/>
                  </a:cubicBezTo>
                  <a:cubicBezTo>
                    <a:pt x="6430" y="32957"/>
                    <a:pt x="7025" y="33659"/>
                    <a:pt x="7609" y="34278"/>
                  </a:cubicBezTo>
                  <a:cubicBezTo>
                    <a:pt x="8013" y="34731"/>
                    <a:pt x="8418" y="35136"/>
                    <a:pt x="8799" y="35505"/>
                  </a:cubicBezTo>
                  <a:cubicBezTo>
                    <a:pt x="9081" y="35768"/>
                    <a:pt x="9416" y="35885"/>
                    <a:pt x="9743" y="35885"/>
                  </a:cubicBezTo>
                  <a:cubicBezTo>
                    <a:pt x="10482" y="35885"/>
                    <a:pt x="11179" y="35288"/>
                    <a:pt x="11121" y="34421"/>
                  </a:cubicBezTo>
                  <a:cubicBezTo>
                    <a:pt x="10907" y="30754"/>
                    <a:pt x="11169" y="24860"/>
                    <a:pt x="14550" y="21146"/>
                  </a:cubicBezTo>
                  <a:cubicBezTo>
                    <a:pt x="15645" y="19896"/>
                    <a:pt x="15991" y="18276"/>
                    <a:pt x="15848" y="16502"/>
                  </a:cubicBezTo>
                  <a:cubicBezTo>
                    <a:pt x="15514" y="12395"/>
                    <a:pt x="12550" y="7394"/>
                    <a:pt x="10168" y="3989"/>
                  </a:cubicBezTo>
                  <a:cubicBezTo>
                    <a:pt x="8692" y="1870"/>
                    <a:pt x="7454" y="369"/>
                    <a:pt x="7192" y="60"/>
                  </a:cubicBezTo>
                  <a:cubicBezTo>
                    <a:pt x="7156" y="24"/>
                    <a:pt x="7144" y="0"/>
                    <a:pt x="7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7122275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8847" y="0"/>
                  </a:moveTo>
                  <a:cubicBezTo>
                    <a:pt x="8847" y="0"/>
                    <a:pt x="8835" y="24"/>
                    <a:pt x="8800" y="60"/>
                  </a:cubicBezTo>
                  <a:cubicBezTo>
                    <a:pt x="8538" y="369"/>
                    <a:pt x="7287" y="1870"/>
                    <a:pt x="5811" y="3989"/>
                  </a:cubicBezTo>
                  <a:cubicBezTo>
                    <a:pt x="3442" y="7394"/>
                    <a:pt x="477" y="12395"/>
                    <a:pt x="144" y="16502"/>
                  </a:cubicBezTo>
                  <a:cubicBezTo>
                    <a:pt x="1" y="18276"/>
                    <a:pt x="346" y="19896"/>
                    <a:pt x="1442" y="21146"/>
                  </a:cubicBezTo>
                  <a:cubicBezTo>
                    <a:pt x="4811" y="24860"/>
                    <a:pt x="5085" y="30754"/>
                    <a:pt x="4859" y="34421"/>
                  </a:cubicBezTo>
                  <a:cubicBezTo>
                    <a:pt x="4809" y="35288"/>
                    <a:pt x="5509" y="35885"/>
                    <a:pt x="6244" y="35885"/>
                  </a:cubicBezTo>
                  <a:cubicBezTo>
                    <a:pt x="6570" y="35885"/>
                    <a:pt x="6903" y="35768"/>
                    <a:pt x="7180" y="35505"/>
                  </a:cubicBezTo>
                  <a:cubicBezTo>
                    <a:pt x="7561" y="35136"/>
                    <a:pt x="7966" y="34731"/>
                    <a:pt x="8383" y="34278"/>
                  </a:cubicBezTo>
                  <a:cubicBezTo>
                    <a:pt x="8966" y="33659"/>
                    <a:pt x="9562" y="32957"/>
                    <a:pt x="10157" y="32171"/>
                  </a:cubicBezTo>
                  <a:cubicBezTo>
                    <a:pt x="11538" y="30337"/>
                    <a:pt x="12895" y="28063"/>
                    <a:pt x="13824" y="25361"/>
                  </a:cubicBezTo>
                  <a:cubicBezTo>
                    <a:pt x="15991" y="19122"/>
                    <a:pt x="15908" y="10597"/>
                    <a:pt x="8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6463275" y="2073900"/>
              <a:ext cx="647725" cy="647725"/>
            </a:xfrm>
            <a:custGeom>
              <a:avLst/>
              <a:gdLst/>
              <a:ahLst/>
              <a:cxnLst/>
              <a:rect l="l" t="t" r="r" b="b"/>
              <a:pathLst>
                <a:path w="25909" h="25909" extrusionOk="0">
                  <a:moveTo>
                    <a:pt x="12954" y="1"/>
                  </a:moveTo>
                  <a:cubicBezTo>
                    <a:pt x="5799" y="1"/>
                    <a:pt x="0" y="5799"/>
                    <a:pt x="0" y="12955"/>
                  </a:cubicBezTo>
                  <a:cubicBezTo>
                    <a:pt x="0" y="20110"/>
                    <a:pt x="5799" y="25909"/>
                    <a:pt x="12954" y="25909"/>
                  </a:cubicBezTo>
                  <a:cubicBezTo>
                    <a:pt x="20110" y="25909"/>
                    <a:pt x="25908" y="20110"/>
                    <a:pt x="25908" y="12955"/>
                  </a:cubicBezTo>
                  <a:cubicBezTo>
                    <a:pt x="25908" y="5799"/>
                    <a:pt x="20110" y="1"/>
                    <a:pt x="12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6343325" y="3532425"/>
              <a:ext cx="860550" cy="956100"/>
            </a:xfrm>
            <a:custGeom>
              <a:avLst/>
              <a:gdLst/>
              <a:ahLst/>
              <a:cxnLst/>
              <a:rect l="l" t="t" r="r" b="b"/>
              <a:pathLst>
                <a:path w="34422" h="38244" extrusionOk="0">
                  <a:moveTo>
                    <a:pt x="11942" y="19169"/>
                  </a:moveTo>
                  <a:cubicBezTo>
                    <a:pt x="12037" y="19050"/>
                    <a:pt x="12133" y="18943"/>
                    <a:pt x="12228" y="18836"/>
                  </a:cubicBezTo>
                  <a:cubicBezTo>
                    <a:pt x="13049" y="22158"/>
                    <a:pt x="13823" y="25325"/>
                    <a:pt x="15169" y="28504"/>
                  </a:cubicBezTo>
                  <a:cubicBezTo>
                    <a:pt x="16478" y="31611"/>
                    <a:pt x="17919" y="34802"/>
                    <a:pt x="17919" y="38243"/>
                  </a:cubicBezTo>
                  <a:cubicBezTo>
                    <a:pt x="19122" y="36731"/>
                    <a:pt x="20848" y="36052"/>
                    <a:pt x="22110" y="34707"/>
                  </a:cubicBezTo>
                  <a:cubicBezTo>
                    <a:pt x="23336" y="33397"/>
                    <a:pt x="24241" y="31742"/>
                    <a:pt x="24932" y="30099"/>
                  </a:cubicBezTo>
                  <a:cubicBezTo>
                    <a:pt x="25670" y="28337"/>
                    <a:pt x="26170" y="26480"/>
                    <a:pt x="26527" y="24610"/>
                  </a:cubicBezTo>
                  <a:cubicBezTo>
                    <a:pt x="26825" y="23086"/>
                    <a:pt x="27623" y="20479"/>
                    <a:pt x="27242" y="18967"/>
                  </a:cubicBezTo>
                  <a:cubicBezTo>
                    <a:pt x="27908" y="21646"/>
                    <a:pt x="29635" y="24015"/>
                    <a:pt x="31516" y="25980"/>
                  </a:cubicBezTo>
                  <a:cubicBezTo>
                    <a:pt x="31635" y="23479"/>
                    <a:pt x="33171" y="21277"/>
                    <a:pt x="33838" y="18860"/>
                  </a:cubicBezTo>
                  <a:cubicBezTo>
                    <a:pt x="34421" y="16788"/>
                    <a:pt x="34338" y="14609"/>
                    <a:pt x="34052" y="12490"/>
                  </a:cubicBezTo>
                  <a:cubicBezTo>
                    <a:pt x="33838" y="10883"/>
                    <a:pt x="33957" y="9430"/>
                    <a:pt x="33862" y="7858"/>
                  </a:cubicBezTo>
                  <a:cubicBezTo>
                    <a:pt x="33826" y="7358"/>
                    <a:pt x="32516" y="0"/>
                    <a:pt x="32147" y="0"/>
                  </a:cubicBezTo>
                  <a:lnTo>
                    <a:pt x="17776" y="0"/>
                  </a:lnTo>
                  <a:lnTo>
                    <a:pt x="17752" y="0"/>
                  </a:lnTo>
                  <a:lnTo>
                    <a:pt x="3382" y="0"/>
                  </a:lnTo>
                  <a:cubicBezTo>
                    <a:pt x="3108" y="0"/>
                    <a:pt x="548" y="11228"/>
                    <a:pt x="465" y="12335"/>
                  </a:cubicBezTo>
                  <a:cubicBezTo>
                    <a:pt x="0" y="18300"/>
                    <a:pt x="1262" y="24384"/>
                    <a:pt x="4096" y="29659"/>
                  </a:cubicBezTo>
                  <a:cubicBezTo>
                    <a:pt x="3548" y="28647"/>
                    <a:pt x="6465" y="24099"/>
                    <a:pt x="7108" y="23277"/>
                  </a:cubicBezTo>
                  <a:cubicBezTo>
                    <a:pt x="7775" y="22444"/>
                    <a:pt x="8501" y="22194"/>
                    <a:pt x="9347" y="21646"/>
                  </a:cubicBezTo>
                  <a:cubicBezTo>
                    <a:pt x="10311" y="21003"/>
                    <a:pt x="11180" y="20062"/>
                    <a:pt x="11942" y="19169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1" name="Google Shape;521;p24"/>
          <p:cNvGrpSpPr/>
          <p:nvPr/>
        </p:nvGrpSpPr>
        <p:grpSpPr>
          <a:xfrm>
            <a:off x="4206239" y="1651646"/>
            <a:ext cx="3084991" cy="502200"/>
            <a:chOff x="2220132" y="1412825"/>
            <a:chExt cx="3913218" cy="502200"/>
          </a:xfrm>
        </p:grpSpPr>
        <p:sp>
          <p:nvSpPr>
            <p:cNvPr id="522" name="Google Shape;522;p24"/>
            <p:cNvSpPr/>
            <p:nvPr/>
          </p:nvSpPr>
          <p:spPr>
            <a:xfrm>
              <a:off x="2220132" y="1412975"/>
              <a:ext cx="1484466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  <a:t>NAMES</a:t>
              </a:r>
              <a:endParaRPr sz="1200" dirty="0">
                <a:latin typeface="Fira Sans Extra Condensed Medium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000050" y="1412825"/>
              <a:ext cx="502200" cy="50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dirty="0"/>
            </a:p>
          </p:txBody>
        </p:sp>
        <p:cxnSp>
          <p:nvCxnSpPr>
            <p:cNvPr id="524" name="Google Shape;524;p24"/>
            <p:cNvCxnSpPr>
              <a:stCxn id="523" idx="3"/>
            </p:cNvCxnSpPr>
            <p:nvPr/>
          </p:nvCxnSpPr>
          <p:spPr>
            <a:xfrm>
              <a:off x="4502250" y="166392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525" name="Google Shape;525;p24"/>
          <p:cNvGrpSpPr/>
          <p:nvPr/>
        </p:nvGrpSpPr>
        <p:grpSpPr>
          <a:xfrm>
            <a:off x="4206239" y="2374696"/>
            <a:ext cx="3084991" cy="502200"/>
            <a:chOff x="2220132" y="2135875"/>
            <a:chExt cx="3913218" cy="502200"/>
          </a:xfrm>
        </p:grpSpPr>
        <p:sp>
          <p:nvSpPr>
            <p:cNvPr id="526" name="Google Shape;526;p24"/>
            <p:cNvSpPr/>
            <p:nvPr/>
          </p:nvSpPr>
          <p:spPr>
            <a:xfrm>
              <a:off x="2220132" y="2136025"/>
              <a:ext cx="1484467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  <a:t>TIMES</a:t>
              </a:r>
              <a:endParaRPr sz="1200" dirty="0">
                <a:latin typeface="Fira Sans Extra Condensed Medium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4000050" y="2135875"/>
              <a:ext cx="502200" cy="50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dirty="0"/>
            </a:p>
          </p:txBody>
        </p:sp>
        <p:cxnSp>
          <p:nvCxnSpPr>
            <p:cNvPr id="528" name="Google Shape;528;p24"/>
            <p:cNvCxnSpPr>
              <a:stCxn id="527" idx="3"/>
            </p:cNvCxnSpPr>
            <p:nvPr/>
          </p:nvCxnSpPr>
          <p:spPr>
            <a:xfrm>
              <a:off x="4502250" y="238697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529" name="Google Shape;529;p24"/>
          <p:cNvGrpSpPr/>
          <p:nvPr/>
        </p:nvGrpSpPr>
        <p:grpSpPr>
          <a:xfrm>
            <a:off x="4206239" y="3097746"/>
            <a:ext cx="3084991" cy="502200"/>
            <a:chOff x="2220132" y="2858925"/>
            <a:chExt cx="3913218" cy="502200"/>
          </a:xfrm>
        </p:grpSpPr>
        <p:sp>
          <p:nvSpPr>
            <p:cNvPr id="530" name="Google Shape;530;p24"/>
            <p:cNvSpPr/>
            <p:nvPr/>
          </p:nvSpPr>
          <p:spPr>
            <a:xfrm>
              <a:off x="2220132" y="2859075"/>
              <a:ext cx="1484467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  <a:t>DATES</a:t>
              </a:r>
              <a:endParaRPr dirty="0">
                <a:latin typeface="Fira Sans Extra Condensed Medium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4000050" y="2858925"/>
              <a:ext cx="502200" cy="50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dirty="0"/>
            </a:p>
          </p:txBody>
        </p:sp>
        <p:cxnSp>
          <p:nvCxnSpPr>
            <p:cNvPr id="532" name="Google Shape;532;p24"/>
            <p:cNvCxnSpPr>
              <a:stCxn id="531" idx="3"/>
            </p:cNvCxnSpPr>
            <p:nvPr/>
          </p:nvCxnSpPr>
          <p:spPr>
            <a:xfrm>
              <a:off x="4502250" y="311002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32" name="Google Shape;1165;p37">
            <a:extLst>
              <a:ext uri="{FF2B5EF4-FFF2-40B4-BE49-F238E27FC236}">
                <a16:creationId xmlns:a16="http://schemas.microsoft.com/office/drawing/2014/main" id="{E56BED26-C767-4CA5-BA2A-B4ED57F7E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87" y="303069"/>
            <a:ext cx="646370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</a:rPr>
              <a:t>National Emergency Portal - API </a:t>
            </a:r>
          </a:p>
        </p:txBody>
      </p:sp>
      <p:sp>
        <p:nvSpPr>
          <p:cNvPr id="33" name="Google Shape;1164;p37">
            <a:extLst>
              <a:ext uri="{FF2B5EF4-FFF2-40B4-BE49-F238E27FC236}">
                <a16:creationId xmlns:a16="http://schemas.microsoft.com/office/drawing/2014/main" id="{6F6AC7DA-66FF-4864-B616-725BDBF6317B}"/>
              </a:ext>
            </a:extLst>
          </p:cNvPr>
          <p:cNvSpPr txBox="1"/>
          <p:nvPr/>
        </p:nvSpPr>
        <p:spPr>
          <a:xfrm>
            <a:off x="268828" y="1807973"/>
            <a:ext cx="3324432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 took all the alerts in Israel in the last month</a:t>
            </a:r>
            <a:endParaRPr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CB29EB00-3DB8-4625-9535-2560A938656C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521" name="Google Shape;521;p24"/>
          <p:cNvGrpSpPr/>
          <p:nvPr/>
        </p:nvGrpSpPr>
        <p:grpSpPr>
          <a:xfrm>
            <a:off x="4206239" y="1651646"/>
            <a:ext cx="3084991" cy="502200"/>
            <a:chOff x="2220132" y="1412825"/>
            <a:chExt cx="3913218" cy="502200"/>
          </a:xfrm>
        </p:grpSpPr>
        <p:sp>
          <p:nvSpPr>
            <p:cNvPr id="522" name="Google Shape;522;p24"/>
            <p:cNvSpPr/>
            <p:nvPr/>
          </p:nvSpPr>
          <p:spPr>
            <a:xfrm>
              <a:off x="2220132" y="1412975"/>
              <a:ext cx="1484466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  <a:t>latitudes</a:t>
              </a:r>
              <a:endParaRPr sz="1050" dirty="0">
                <a:latin typeface="Fira Sans Extra Condensed Medium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000050" y="1412825"/>
              <a:ext cx="502200" cy="50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dirty="0"/>
            </a:p>
          </p:txBody>
        </p:sp>
        <p:cxnSp>
          <p:nvCxnSpPr>
            <p:cNvPr id="524" name="Google Shape;524;p24"/>
            <p:cNvCxnSpPr>
              <a:stCxn id="523" idx="3"/>
            </p:cNvCxnSpPr>
            <p:nvPr/>
          </p:nvCxnSpPr>
          <p:spPr>
            <a:xfrm>
              <a:off x="4502250" y="166392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525" name="Google Shape;525;p24"/>
          <p:cNvGrpSpPr/>
          <p:nvPr/>
        </p:nvGrpSpPr>
        <p:grpSpPr>
          <a:xfrm>
            <a:off x="4206239" y="2374696"/>
            <a:ext cx="3084991" cy="502200"/>
            <a:chOff x="2220132" y="2135875"/>
            <a:chExt cx="3913218" cy="502200"/>
          </a:xfrm>
        </p:grpSpPr>
        <p:sp>
          <p:nvSpPr>
            <p:cNvPr id="526" name="Google Shape;526;p24"/>
            <p:cNvSpPr/>
            <p:nvPr/>
          </p:nvSpPr>
          <p:spPr>
            <a:xfrm>
              <a:off x="2220132" y="2136025"/>
              <a:ext cx="1484467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latin typeface="Fira Sans Extra Condensed Medium" panose="020B0604020202020204" charset="0"/>
                  <a:ea typeface="Roboto"/>
                  <a:sym typeface="Roboto"/>
                </a:rPr>
                <a:t>longitudes</a:t>
              </a:r>
              <a:endParaRPr sz="1200" dirty="0">
                <a:latin typeface="Fira Sans Extra Condensed Medium" panose="020B0604020202020204" charset="0"/>
                <a:ea typeface="Roboto"/>
                <a:sym typeface="Roboto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4000050" y="2135875"/>
              <a:ext cx="502200" cy="50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dirty="0"/>
            </a:p>
          </p:txBody>
        </p:sp>
        <p:cxnSp>
          <p:nvCxnSpPr>
            <p:cNvPr id="528" name="Google Shape;528;p24"/>
            <p:cNvCxnSpPr>
              <a:stCxn id="527" idx="3"/>
            </p:cNvCxnSpPr>
            <p:nvPr/>
          </p:nvCxnSpPr>
          <p:spPr>
            <a:xfrm>
              <a:off x="4502250" y="238697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32" name="Google Shape;1165;p37">
            <a:extLst>
              <a:ext uri="{FF2B5EF4-FFF2-40B4-BE49-F238E27FC236}">
                <a16:creationId xmlns:a16="http://schemas.microsoft.com/office/drawing/2014/main" id="{E56BED26-C767-4CA5-BA2A-B4ED57F7E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86" y="303069"/>
            <a:ext cx="736068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Wikipedia - Crawling </a:t>
            </a:r>
          </a:p>
        </p:txBody>
      </p:sp>
      <p:sp>
        <p:nvSpPr>
          <p:cNvPr id="33" name="Google Shape;1164;p37">
            <a:extLst>
              <a:ext uri="{FF2B5EF4-FFF2-40B4-BE49-F238E27FC236}">
                <a16:creationId xmlns:a16="http://schemas.microsoft.com/office/drawing/2014/main" id="{6F6AC7DA-66FF-4864-B616-725BDBF6317B}"/>
              </a:ext>
            </a:extLst>
          </p:cNvPr>
          <p:cNvSpPr txBox="1"/>
          <p:nvPr/>
        </p:nvSpPr>
        <p:spPr>
          <a:xfrm>
            <a:off x="353729" y="2130900"/>
            <a:ext cx="3687261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For each alert I searched in Wikipedia for the location</a:t>
            </a:r>
            <a:endParaRPr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B31B0-851E-4C1A-952A-DD9FEE292C8E}"/>
              </a:ext>
            </a:extLst>
          </p:cNvPr>
          <p:cNvSpPr/>
          <p:nvPr/>
        </p:nvSpPr>
        <p:spPr>
          <a:xfrm>
            <a:off x="233186" y="4546635"/>
            <a:ext cx="6008915" cy="414149"/>
          </a:xfrm>
          <a:prstGeom prst="rect">
            <a:avLst/>
          </a:prstGeom>
          <a:solidFill>
            <a:srgbClr val="23295F"/>
          </a:solidFill>
          <a:ln>
            <a:solidFill>
              <a:srgbClr val="4F7C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BCD59A-8E0F-42A1-9D64-CA8988875C97}"/>
              </a:ext>
            </a:extLst>
          </p:cNvPr>
          <p:cNvSpPr/>
          <p:nvPr/>
        </p:nvSpPr>
        <p:spPr>
          <a:xfrm>
            <a:off x="233186" y="4569044"/>
            <a:ext cx="5949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1800" dirty="0">
                <a:solidFill>
                  <a:schemeClr val="bg1"/>
                </a:solidFill>
                <a:latin typeface="Roboto"/>
                <a:ea typeface="Roboto"/>
              </a:rPr>
              <a:t>r = requests.get("https://he.wikipedia.org/wiki/" + name(</a:t>
            </a:r>
          </a:p>
        </p:txBody>
      </p:sp>
      <p:sp>
        <p:nvSpPr>
          <p:cNvPr id="27" name="Google Shape;1164;p37">
            <a:extLst>
              <a:ext uri="{FF2B5EF4-FFF2-40B4-BE49-F238E27FC236}">
                <a16:creationId xmlns:a16="http://schemas.microsoft.com/office/drawing/2014/main" id="{DD63521C-18ED-4806-A3CD-06A15884B826}"/>
              </a:ext>
            </a:extLst>
          </p:cNvPr>
          <p:cNvSpPr txBox="1"/>
          <p:nvPr/>
        </p:nvSpPr>
        <p:spPr>
          <a:xfrm>
            <a:off x="233186" y="3270840"/>
            <a:ext cx="6232129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(It was not that simple because locations are often called differently on each platform)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512;p24">
            <a:extLst>
              <a:ext uri="{FF2B5EF4-FFF2-40B4-BE49-F238E27FC236}">
                <a16:creationId xmlns:a16="http://schemas.microsoft.com/office/drawing/2014/main" id="{1A98C74E-8BB9-4405-B959-51068210E9F0}"/>
              </a:ext>
            </a:extLst>
          </p:cNvPr>
          <p:cNvGrpSpPr/>
          <p:nvPr/>
        </p:nvGrpSpPr>
        <p:grpSpPr>
          <a:xfrm>
            <a:off x="7427396" y="492197"/>
            <a:ext cx="1677639" cy="4609880"/>
            <a:chOff x="6053400" y="1292475"/>
            <a:chExt cx="1468650" cy="3196050"/>
          </a:xfrm>
        </p:grpSpPr>
        <p:sp>
          <p:nvSpPr>
            <p:cNvPr id="30" name="Google Shape;513;p24">
              <a:extLst>
                <a:ext uri="{FF2B5EF4-FFF2-40B4-BE49-F238E27FC236}">
                  <a16:creationId xmlns:a16="http://schemas.microsoft.com/office/drawing/2014/main" id="{7A6F8239-B9E3-4C8E-8B1F-967B20500EF7}"/>
                </a:ext>
              </a:extLst>
            </p:cNvPr>
            <p:cNvSpPr/>
            <p:nvPr/>
          </p:nvSpPr>
          <p:spPr>
            <a:xfrm>
              <a:off x="6142700" y="1292675"/>
              <a:ext cx="1290075" cy="2104625"/>
            </a:xfrm>
            <a:custGeom>
              <a:avLst/>
              <a:gdLst/>
              <a:ahLst/>
              <a:cxnLst/>
              <a:rect l="l" t="t" r="r" b="b"/>
              <a:pathLst>
                <a:path w="51603" h="84185" extrusionOk="0">
                  <a:moveTo>
                    <a:pt x="25797" y="0"/>
                  </a:moveTo>
                  <a:cubicBezTo>
                    <a:pt x="24349" y="0"/>
                    <a:pt x="22901" y="724"/>
                    <a:pt x="22086" y="2175"/>
                  </a:cubicBezTo>
                  <a:cubicBezTo>
                    <a:pt x="21610" y="3008"/>
                    <a:pt x="21110" y="3901"/>
                    <a:pt x="20586" y="4866"/>
                  </a:cubicBezTo>
                  <a:cubicBezTo>
                    <a:pt x="20051" y="5854"/>
                    <a:pt x="19491" y="6902"/>
                    <a:pt x="18919" y="8021"/>
                  </a:cubicBezTo>
                  <a:cubicBezTo>
                    <a:pt x="11109" y="23058"/>
                    <a:pt x="0" y="49121"/>
                    <a:pt x="4489" y="68481"/>
                  </a:cubicBezTo>
                  <a:cubicBezTo>
                    <a:pt x="5894" y="74517"/>
                    <a:pt x="8811" y="79863"/>
                    <a:pt x="13812" y="84185"/>
                  </a:cubicBezTo>
                  <a:lnTo>
                    <a:pt x="37779" y="84185"/>
                  </a:lnTo>
                  <a:cubicBezTo>
                    <a:pt x="42791" y="79863"/>
                    <a:pt x="45708" y="74517"/>
                    <a:pt x="47113" y="68481"/>
                  </a:cubicBezTo>
                  <a:cubicBezTo>
                    <a:pt x="51602" y="49121"/>
                    <a:pt x="40494" y="23094"/>
                    <a:pt x="32683" y="8057"/>
                  </a:cubicBezTo>
                  <a:cubicBezTo>
                    <a:pt x="31540" y="5842"/>
                    <a:pt x="30468" y="3854"/>
                    <a:pt x="29516" y="2175"/>
                  </a:cubicBezTo>
                  <a:cubicBezTo>
                    <a:pt x="28700" y="727"/>
                    <a:pt x="27248" y="0"/>
                    <a:pt x="25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514;p24">
              <a:extLst>
                <a:ext uri="{FF2B5EF4-FFF2-40B4-BE49-F238E27FC236}">
                  <a16:creationId xmlns:a16="http://schemas.microsoft.com/office/drawing/2014/main" id="{0D098DDC-E4FB-476F-B350-680085B215C6}"/>
                </a:ext>
              </a:extLst>
            </p:cNvPr>
            <p:cNvSpPr/>
            <p:nvPr/>
          </p:nvSpPr>
          <p:spPr>
            <a:xfrm>
              <a:off x="6515375" y="1292475"/>
              <a:ext cx="544725" cy="408200"/>
            </a:xfrm>
            <a:custGeom>
              <a:avLst/>
              <a:gdLst/>
              <a:ahLst/>
              <a:cxnLst/>
              <a:rect l="l" t="t" r="r" b="b"/>
              <a:pathLst>
                <a:path w="21789" h="16328" extrusionOk="0">
                  <a:moveTo>
                    <a:pt x="10887" y="1"/>
                  </a:moveTo>
                  <a:cubicBezTo>
                    <a:pt x="10545" y="1"/>
                    <a:pt x="10203" y="42"/>
                    <a:pt x="9870" y="123"/>
                  </a:cubicBezTo>
                  <a:cubicBezTo>
                    <a:pt x="8787" y="385"/>
                    <a:pt x="7799" y="1064"/>
                    <a:pt x="7179" y="2171"/>
                  </a:cubicBezTo>
                  <a:cubicBezTo>
                    <a:pt x="6929" y="2611"/>
                    <a:pt x="6679" y="3064"/>
                    <a:pt x="6417" y="3540"/>
                  </a:cubicBezTo>
                  <a:cubicBezTo>
                    <a:pt x="5858" y="4540"/>
                    <a:pt x="5274" y="5695"/>
                    <a:pt x="4655" y="6850"/>
                  </a:cubicBezTo>
                  <a:cubicBezTo>
                    <a:pt x="3203" y="9612"/>
                    <a:pt x="1607" y="12756"/>
                    <a:pt x="0" y="16327"/>
                  </a:cubicBezTo>
                  <a:lnTo>
                    <a:pt x="21788" y="16327"/>
                  </a:lnTo>
                  <a:cubicBezTo>
                    <a:pt x="20181" y="12756"/>
                    <a:pt x="18586" y="9612"/>
                    <a:pt x="17133" y="6850"/>
                  </a:cubicBezTo>
                  <a:cubicBezTo>
                    <a:pt x="16514" y="5695"/>
                    <a:pt x="15931" y="4576"/>
                    <a:pt x="15371" y="3564"/>
                  </a:cubicBezTo>
                  <a:cubicBezTo>
                    <a:pt x="15109" y="3088"/>
                    <a:pt x="14859" y="2623"/>
                    <a:pt x="14609" y="2183"/>
                  </a:cubicBezTo>
                  <a:cubicBezTo>
                    <a:pt x="13799" y="737"/>
                    <a:pt x="12341" y="1"/>
                    <a:pt x="10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515;p24">
              <a:extLst>
                <a:ext uri="{FF2B5EF4-FFF2-40B4-BE49-F238E27FC236}">
                  <a16:creationId xmlns:a16="http://schemas.microsoft.com/office/drawing/2014/main" id="{71888CD6-7A48-44CA-89FD-324249AA0B66}"/>
                </a:ext>
              </a:extLst>
            </p:cNvPr>
            <p:cNvSpPr/>
            <p:nvPr/>
          </p:nvSpPr>
          <p:spPr>
            <a:xfrm>
              <a:off x="6427850" y="3393725"/>
              <a:ext cx="718875" cy="138725"/>
            </a:xfrm>
            <a:custGeom>
              <a:avLst/>
              <a:gdLst/>
              <a:ahLst/>
              <a:cxnLst/>
              <a:rect l="l" t="t" r="r" b="b"/>
              <a:pathLst>
                <a:path w="28755" h="5549" extrusionOk="0">
                  <a:moveTo>
                    <a:pt x="2370" y="0"/>
                  </a:moveTo>
                  <a:lnTo>
                    <a:pt x="1" y="5548"/>
                  </a:lnTo>
                  <a:lnTo>
                    <a:pt x="28754" y="5548"/>
                  </a:lnTo>
                  <a:lnTo>
                    <a:pt x="26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516;p24">
              <a:extLst>
                <a:ext uri="{FF2B5EF4-FFF2-40B4-BE49-F238E27FC236}">
                  <a16:creationId xmlns:a16="http://schemas.microsoft.com/office/drawing/2014/main" id="{DF839207-85EC-4D28-B860-14FD840AE970}"/>
                </a:ext>
              </a:extLst>
            </p:cNvPr>
            <p:cNvSpPr/>
            <p:nvPr/>
          </p:nvSpPr>
          <p:spPr>
            <a:xfrm>
              <a:off x="6053400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7144" y="0"/>
                  </a:moveTo>
                  <a:cubicBezTo>
                    <a:pt x="84" y="10597"/>
                    <a:pt x="1" y="19122"/>
                    <a:pt x="2167" y="25361"/>
                  </a:cubicBezTo>
                  <a:cubicBezTo>
                    <a:pt x="3096" y="28063"/>
                    <a:pt x="4442" y="30337"/>
                    <a:pt x="5835" y="32171"/>
                  </a:cubicBezTo>
                  <a:cubicBezTo>
                    <a:pt x="6430" y="32957"/>
                    <a:pt x="7025" y="33659"/>
                    <a:pt x="7609" y="34278"/>
                  </a:cubicBezTo>
                  <a:cubicBezTo>
                    <a:pt x="8013" y="34731"/>
                    <a:pt x="8418" y="35136"/>
                    <a:pt x="8799" y="35505"/>
                  </a:cubicBezTo>
                  <a:cubicBezTo>
                    <a:pt x="9081" y="35768"/>
                    <a:pt x="9416" y="35885"/>
                    <a:pt x="9743" y="35885"/>
                  </a:cubicBezTo>
                  <a:cubicBezTo>
                    <a:pt x="10482" y="35885"/>
                    <a:pt x="11179" y="35288"/>
                    <a:pt x="11121" y="34421"/>
                  </a:cubicBezTo>
                  <a:cubicBezTo>
                    <a:pt x="10907" y="30754"/>
                    <a:pt x="11169" y="24860"/>
                    <a:pt x="14550" y="21146"/>
                  </a:cubicBezTo>
                  <a:cubicBezTo>
                    <a:pt x="15645" y="19896"/>
                    <a:pt x="15991" y="18276"/>
                    <a:pt x="15848" y="16502"/>
                  </a:cubicBezTo>
                  <a:cubicBezTo>
                    <a:pt x="15514" y="12395"/>
                    <a:pt x="12550" y="7394"/>
                    <a:pt x="10168" y="3989"/>
                  </a:cubicBezTo>
                  <a:cubicBezTo>
                    <a:pt x="8692" y="1870"/>
                    <a:pt x="7454" y="369"/>
                    <a:pt x="7192" y="60"/>
                  </a:cubicBezTo>
                  <a:cubicBezTo>
                    <a:pt x="7156" y="24"/>
                    <a:pt x="7144" y="0"/>
                    <a:pt x="7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517;p24">
              <a:extLst>
                <a:ext uri="{FF2B5EF4-FFF2-40B4-BE49-F238E27FC236}">
                  <a16:creationId xmlns:a16="http://schemas.microsoft.com/office/drawing/2014/main" id="{A7F3B08D-8C9B-49DF-92A5-2D479C879786}"/>
                </a:ext>
              </a:extLst>
            </p:cNvPr>
            <p:cNvSpPr/>
            <p:nvPr/>
          </p:nvSpPr>
          <p:spPr>
            <a:xfrm>
              <a:off x="7122275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8847" y="0"/>
                  </a:moveTo>
                  <a:cubicBezTo>
                    <a:pt x="8847" y="0"/>
                    <a:pt x="8835" y="24"/>
                    <a:pt x="8800" y="60"/>
                  </a:cubicBezTo>
                  <a:cubicBezTo>
                    <a:pt x="8538" y="369"/>
                    <a:pt x="7287" y="1870"/>
                    <a:pt x="5811" y="3989"/>
                  </a:cubicBezTo>
                  <a:cubicBezTo>
                    <a:pt x="3442" y="7394"/>
                    <a:pt x="477" y="12395"/>
                    <a:pt x="144" y="16502"/>
                  </a:cubicBezTo>
                  <a:cubicBezTo>
                    <a:pt x="1" y="18276"/>
                    <a:pt x="346" y="19896"/>
                    <a:pt x="1442" y="21146"/>
                  </a:cubicBezTo>
                  <a:cubicBezTo>
                    <a:pt x="4811" y="24860"/>
                    <a:pt x="5085" y="30754"/>
                    <a:pt x="4859" y="34421"/>
                  </a:cubicBezTo>
                  <a:cubicBezTo>
                    <a:pt x="4809" y="35288"/>
                    <a:pt x="5509" y="35885"/>
                    <a:pt x="6244" y="35885"/>
                  </a:cubicBezTo>
                  <a:cubicBezTo>
                    <a:pt x="6570" y="35885"/>
                    <a:pt x="6903" y="35768"/>
                    <a:pt x="7180" y="35505"/>
                  </a:cubicBezTo>
                  <a:cubicBezTo>
                    <a:pt x="7561" y="35136"/>
                    <a:pt x="7966" y="34731"/>
                    <a:pt x="8383" y="34278"/>
                  </a:cubicBezTo>
                  <a:cubicBezTo>
                    <a:pt x="8966" y="33659"/>
                    <a:pt x="9562" y="32957"/>
                    <a:pt x="10157" y="32171"/>
                  </a:cubicBezTo>
                  <a:cubicBezTo>
                    <a:pt x="11538" y="30337"/>
                    <a:pt x="12895" y="28063"/>
                    <a:pt x="13824" y="25361"/>
                  </a:cubicBezTo>
                  <a:cubicBezTo>
                    <a:pt x="15991" y="19122"/>
                    <a:pt x="15908" y="10597"/>
                    <a:pt x="8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18;p24">
              <a:extLst>
                <a:ext uri="{FF2B5EF4-FFF2-40B4-BE49-F238E27FC236}">
                  <a16:creationId xmlns:a16="http://schemas.microsoft.com/office/drawing/2014/main" id="{B44675C0-D993-4D72-9F85-5AFFD4432DAF}"/>
                </a:ext>
              </a:extLst>
            </p:cNvPr>
            <p:cNvSpPr/>
            <p:nvPr/>
          </p:nvSpPr>
          <p:spPr>
            <a:xfrm>
              <a:off x="6463275" y="2073900"/>
              <a:ext cx="647725" cy="647725"/>
            </a:xfrm>
            <a:custGeom>
              <a:avLst/>
              <a:gdLst/>
              <a:ahLst/>
              <a:cxnLst/>
              <a:rect l="l" t="t" r="r" b="b"/>
              <a:pathLst>
                <a:path w="25909" h="25909" extrusionOk="0">
                  <a:moveTo>
                    <a:pt x="12954" y="1"/>
                  </a:moveTo>
                  <a:cubicBezTo>
                    <a:pt x="5799" y="1"/>
                    <a:pt x="0" y="5799"/>
                    <a:pt x="0" y="12955"/>
                  </a:cubicBezTo>
                  <a:cubicBezTo>
                    <a:pt x="0" y="20110"/>
                    <a:pt x="5799" y="25909"/>
                    <a:pt x="12954" y="25909"/>
                  </a:cubicBezTo>
                  <a:cubicBezTo>
                    <a:pt x="20110" y="25909"/>
                    <a:pt x="25908" y="20110"/>
                    <a:pt x="25908" y="12955"/>
                  </a:cubicBezTo>
                  <a:cubicBezTo>
                    <a:pt x="25908" y="5799"/>
                    <a:pt x="20110" y="1"/>
                    <a:pt x="12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20;p24">
              <a:extLst>
                <a:ext uri="{FF2B5EF4-FFF2-40B4-BE49-F238E27FC236}">
                  <a16:creationId xmlns:a16="http://schemas.microsoft.com/office/drawing/2014/main" id="{D85225AD-AB0F-461A-AC33-63FFA3DCC85E}"/>
                </a:ext>
              </a:extLst>
            </p:cNvPr>
            <p:cNvSpPr/>
            <p:nvPr/>
          </p:nvSpPr>
          <p:spPr>
            <a:xfrm>
              <a:off x="6343325" y="3532425"/>
              <a:ext cx="860550" cy="956100"/>
            </a:xfrm>
            <a:custGeom>
              <a:avLst/>
              <a:gdLst/>
              <a:ahLst/>
              <a:cxnLst/>
              <a:rect l="l" t="t" r="r" b="b"/>
              <a:pathLst>
                <a:path w="34422" h="38244" extrusionOk="0">
                  <a:moveTo>
                    <a:pt x="11942" y="19169"/>
                  </a:moveTo>
                  <a:cubicBezTo>
                    <a:pt x="12037" y="19050"/>
                    <a:pt x="12133" y="18943"/>
                    <a:pt x="12228" y="18836"/>
                  </a:cubicBezTo>
                  <a:cubicBezTo>
                    <a:pt x="13049" y="22158"/>
                    <a:pt x="13823" y="25325"/>
                    <a:pt x="15169" y="28504"/>
                  </a:cubicBezTo>
                  <a:cubicBezTo>
                    <a:pt x="16478" y="31611"/>
                    <a:pt x="17919" y="34802"/>
                    <a:pt x="17919" y="38243"/>
                  </a:cubicBezTo>
                  <a:cubicBezTo>
                    <a:pt x="19122" y="36731"/>
                    <a:pt x="20848" y="36052"/>
                    <a:pt x="22110" y="34707"/>
                  </a:cubicBezTo>
                  <a:cubicBezTo>
                    <a:pt x="23336" y="33397"/>
                    <a:pt x="24241" y="31742"/>
                    <a:pt x="24932" y="30099"/>
                  </a:cubicBezTo>
                  <a:cubicBezTo>
                    <a:pt x="25670" y="28337"/>
                    <a:pt x="26170" y="26480"/>
                    <a:pt x="26527" y="24610"/>
                  </a:cubicBezTo>
                  <a:cubicBezTo>
                    <a:pt x="26825" y="23086"/>
                    <a:pt x="27623" y="20479"/>
                    <a:pt x="27242" y="18967"/>
                  </a:cubicBezTo>
                  <a:cubicBezTo>
                    <a:pt x="27908" y="21646"/>
                    <a:pt x="29635" y="24015"/>
                    <a:pt x="31516" y="25980"/>
                  </a:cubicBezTo>
                  <a:cubicBezTo>
                    <a:pt x="31635" y="23479"/>
                    <a:pt x="33171" y="21277"/>
                    <a:pt x="33838" y="18860"/>
                  </a:cubicBezTo>
                  <a:cubicBezTo>
                    <a:pt x="34421" y="16788"/>
                    <a:pt x="34338" y="14609"/>
                    <a:pt x="34052" y="12490"/>
                  </a:cubicBezTo>
                  <a:cubicBezTo>
                    <a:pt x="33838" y="10883"/>
                    <a:pt x="33957" y="9430"/>
                    <a:pt x="33862" y="7858"/>
                  </a:cubicBezTo>
                  <a:cubicBezTo>
                    <a:pt x="33826" y="7358"/>
                    <a:pt x="32516" y="0"/>
                    <a:pt x="32147" y="0"/>
                  </a:cubicBezTo>
                  <a:lnTo>
                    <a:pt x="17776" y="0"/>
                  </a:lnTo>
                  <a:lnTo>
                    <a:pt x="17752" y="0"/>
                  </a:lnTo>
                  <a:lnTo>
                    <a:pt x="3382" y="0"/>
                  </a:lnTo>
                  <a:cubicBezTo>
                    <a:pt x="3108" y="0"/>
                    <a:pt x="548" y="11228"/>
                    <a:pt x="465" y="12335"/>
                  </a:cubicBezTo>
                  <a:cubicBezTo>
                    <a:pt x="0" y="18300"/>
                    <a:pt x="1262" y="24384"/>
                    <a:pt x="4096" y="29659"/>
                  </a:cubicBezTo>
                  <a:cubicBezTo>
                    <a:pt x="3548" y="28647"/>
                    <a:pt x="6465" y="24099"/>
                    <a:pt x="7108" y="23277"/>
                  </a:cubicBezTo>
                  <a:cubicBezTo>
                    <a:pt x="7775" y="22444"/>
                    <a:pt x="8501" y="22194"/>
                    <a:pt x="9347" y="21646"/>
                  </a:cubicBezTo>
                  <a:cubicBezTo>
                    <a:pt x="10311" y="21003"/>
                    <a:pt x="11180" y="20062"/>
                    <a:pt x="11942" y="19169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6740465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CB29EB00-3DB8-4625-9535-2560A938656C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521" name="Google Shape;521;p24"/>
          <p:cNvGrpSpPr/>
          <p:nvPr/>
        </p:nvGrpSpPr>
        <p:grpSpPr>
          <a:xfrm>
            <a:off x="4206239" y="1651646"/>
            <a:ext cx="3084991" cy="502200"/>
            <a:chOff x="2220132" y="1412825"/>
            <a:chExt cx="3913218" cy="502200"/>
          </a:xfrm>
        </p:grpSpPr>
        <p:sp>
          <p:nvSpPr>
            <p:cNvPr id="522" name="Google Shape;522;p24"/>
            <p:cNvSpPr/>
            <p:nvPr/>
          </p:nvSpPr>
          <p:spPr>
            <a:xfrm>
              <a:off x="2220132" y="1412975"/>
              <a:ext cx="1570305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  <a:t>PLACEID</a:t>
              </a:r>
              <a:endParaRPr sz="1200" dirty="0">
                <a:latin typeface="Fira Sans Extra Condensed Medium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000050" y="1412825"/>
              <a:ext cx="502200" cy="50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dirty="0"/>
            </a:p>
          </p:txBody>
        </p:sp>
        <p:cxnSp>
          <p:nvCxnSpPr>
            <p:cNvPr id="524" name="Google Shape;524;p24"/>
            <p:cNvCxnSpPr>
              <a:stCxn id="523" idx="3"/>
            </p:cNvCxnSpPr>
            <p:nvPr/>
          </p:nvCxnSpPr>
          <p:spPr>
            <a:xfrm>
              <a:off x="4502250" y="166392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525" name="Google Shape;525;p24"/>
          <p:cNvGrpSpPr/>
          <p:nvPr/>
        </p:nvGrpSpPr>
        <p:grpSpPr>
          <a:xfrm>
            <a:off x="4206239" y="2374696"/>
            <a:ext cx="3084991" cy="502200"/>
            <a:chOff x="2220132" y="2135875"/>
            <a:chExt cx="3913218" cy="502200"/>
          </a:xfrm>
        </p:grpSpPr>
        <p:sp>
          <p:nvSpPr>
            <p:cNvPr id="526" name="Google Shape;526;p24"/>
            <p:cNvSpPr/>
            <p:nvPr/>
          </p:nvSpPr>
          <p:spPr>
            <a:xfrm>
              <a:off x="2220132" y="2136025"/>
              <a:ext cx="1570305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  <a:t>DISTRCIT</a:t>
              </a:r>
              <a:endParaRPr sz="1200" dirty="0">
                <a:latin typeface="Fira Sans Extra Condensed Medium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4000050" y="2135875"/>
              <a:ext cx="502200" cy="50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dirty="0"/>
            </a:p>
          </p:txBody>
        </p:sp>
        <p:cxnSp>
          <p:nvCxnSpPr>
            <p:cNvPr id="528" name="Google Shape;528;p24"/>
            <p:cNvCxnSpPr>
              <a:stCxn id="527" idx="3"/>
            </p:cNvCxnSpPr>
            <p:nvPr/>
          </p:nvCxnSpPr>
          <p:spPr>
            <a:xfrm>
              <a:off x="4502250" y="238697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529" name="Google Shape;529;p24"/>
          <p:cNvGrpSpPr/>
          <p:nvPr/>
        </p:nvGrpSpPr>
        <p:grpSpPr>
          <a:xfrm>
            <a:off x="4206238" y="3097746"/>
            <a:ext cx="3084992" cy="502200"/>
            <a:chOff x="2220131" y="2858925"/>
            <a:chExt cx="3913219" cy="502200"/>
          </a:xfrm>
        </p:grpSpPr>
        <p:sp>
          <p:nvSpPr>
            <p:cNvPr id="530" name="Google Shape;530;p24"/>
            <p:cNvSpPr/>
            <p:nvPr/>
          </p:nvSpPr>
          <p:spPr>
            <a:xfrm>
              <a:off x="2220131" y="2859075"/>
              <a:ext cx="1570306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  <a:t>FORMS</a:t>
              </a:r>
              <a:endParaRPr dirty="0">
                <a:latin typeface="Fira Sans Extra Condensed Medium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4000050" y="2858925"/>
              <a:ext cx="502200" cy="50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dirty="0"/>
            </a:p>
          </p:txBody>
        </p:sp>
        <p:cxnSp>
          <p:nvCxnSpPr>
            <p:cNvPr id="532" name="Google Shape;532;p24"/>
            <p:cNvCxnSpPr>
              <a:stCxn id="531" idx="3"/>
            </p:cNvCxnSpPr>
            <p:nvPr/>
          </p:nvCxnSpPr>
          <p:spPr>
            <a:xfrm>
              <a:off x="4502250" y="311002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32" name="Google Shape;1165;p37">
            <a:extLst>
              <a:ext uri="{FF2B5EF4-FFF2-40B4-BE49-F238E27FC236}">
                <a16:creationId xmlns:a16="http://schemas.microsoft.com/office/drawing/2014/main" id="{E56BED26-C767-4CA5-BA2A-B4ED57F7E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86" y="303069"/>
            <a:ext cx="831985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Central Bureau of Statistics - API </a:t>
            </a:r>
          </a:p>
        </p:txBody>
      </p:sp>
      <p:sp>
        <p:nvSpPr>
          <p:cNvPr id="33" name="Google Shape;1164;p37">
            <a:extLst>
              <a:ext uri="{FF2B5EF4-FFF2-40B4-BE49-F238E27FC236}">
                <a16:creationId xmlns:a16="http://schemas.microsoft.com/office/drawing/2014/main" id="{6F6AC7DA-66FF-4864-B616-725BDBF6317B}"/>
              </a:ext>
            </a:extLst>
          </p:cNvPr>
          <p:cNvSpPr txBox="1"/>
          <p:nvPr/>
        </p:nvSpPr>
        <p:spPr>
          <a:xfrm>
            <a:off x="268828" y="1807973"/>
            <a:ext cx="3324432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For each alert I searched in the </a:t>
            </a:r>
            <a:r>
              <a:rPr lang="en-US" sz="3200" dirty="0">
                <a:solidFill>
                  <a:schemeClr val="bg1"/>
                </a:solidFill>
              </a:rPr>
              <a:t>Central Bureau of Statistics </a:t>
            </a:r>
            <a:r>
              <a:rPr lang="en-US" sz="3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for more information</a:t>
            </a:r>
          </a:p>
        </p:txBody>
      </p:sp>
      <p:grpSp>
        <p:nvGrpSpPr>
          <p:cNvPr id="25" name="Google Shape;529;p24">
            <a:extLst>
              <a:ext uri="{FF2B5EF4-FFF2-40B4-BE49-F238E27FC236}">
                <a16:creationId xmlns:a16="http://schemas.microsoft.com/office/drawing/2014/main" id="{93EDF74C-D81D-4897-BED6-B2A2777837E3}"/>
              </a:ext>
            </a:extLst>
          </p:cNvPr>
          <p:cNvGrpSpPr/>
          <p:nvPr/>
        </p:nvGrpSpPr>
        <p:grpSpPr>
          <a:xfrm>
            <a:off x="4206238" y="3840401"/>
            <a:ext cx="3084992" cy="502200"/>
            <a:chOff x="2220131" y="2858925"/>
            <a:chExt cx="3913219" cy="502200"/>
          </a:xfrm>
        </p:grpSpPr>
        <p:sp>
          <p:nvSpPr>
            <p:cNvPr id="26" name="Google Shape;530;p24">
              <a:extLst>
                <a:ext uri="{FF2B5EF4-FFF2-40B4-BE49-F238E27FC236}">
                  <a16:creationId xmlns:a16="http://schemas.microsoft.com/office/drawing/2014/main" id="{D01E7919-35C9-43E4-9DEB-A6C1FB45C624}"/>
                </a:ext>
              </a:extLst>
            </p:cNvPr>
            <p:cNvSpPr/>
            <p:nvPr/>
          </p:nvSpPr>
          <p:spPr>
            <a:xfrm>
              <a:off x="2220131" y="2859075"/>
              <a:ext cx="1590705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  <a:t>PEOPLE</a:t>
              </a:r>
              <a:br>
                <a:rPr lang="en-US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</a:br>
              <a:r>
                <a:rPr lang="en-US" dirty="0">
                  <a:latin typeface="Fira Sans Extra Condensed Medium" panose="020B0604020202020204" charset="0"/>
                  <a:ea typeface="Roboto"/>
                  <a:cs typeface="Roboto"/>
                  <a:sym typeface="Roboto"/>
                </a:rPr>
                <a:t>NUMBER</a:t>
              </a:r>
              <a:endParaRPr dirty="0">
                <a:latin typeface="Fira Sans Extra Condensed Medium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531;p24">
              <a:extLst>
                <a:ext uri="{FF2B5EF4-FFF2-40B4-BE49-F238E27FC236}">
                  <a16:creationId xmlns:a16="http://schemas.microsoft.com/office/drawing/2014/main" id="{E6890F97-7F1F-425A-8565-F621894A6F7A}"/>
                </a:ext>
              </a:extLst>
            </p:cNvPr>
            <p:cNvSpPr/>
            <p:nvPr/>
          </p:nvSpPr>
          <p:spPr>
            <a:xfrm>
              <a:off x="4000050" y="2858925"/>
              <a:ext cx="502200" cy="50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09</a:t>
              </a:r>
              <a:endParaRPr dirty="0"/>
            </a:p>
          </p:txBody>
        </p:sp>
        <p:cxnSp>
          <p:nvCxnSpPr>
            <p:cNvPr id="29" name="Google Shape;532;p24">
              <a:extLst>
                <a:ext uri="{FF2B5EF4-FFF2-40B4-BE49-F238E27FC236}">
                  <a16:creationId xmlns:a16="http://schemas.microsoft.com/office/drawing/2014/main" id="{F7E33B52-C046-4C59-AFFF-42686DFE251A}"/>
                </a:ext>
              </a:extLst>
            </p:cNvPr>
            <p:cNvCxnSpPr>
              <a:stCxn id="27" idx="3"/>
            </p:cNvCxnSpPr>
            <p:nvPr/>
          </p:nvCxnSpPr>
          <p:spPr>
            <a:xfrm>
              <a:off x="4502250" y="311002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34" name="Google Shape;1164;p37">
            <a:extLst>
              <a:ext uri="{FF2B5EF4-FFF2-40B4-BE49-F238E27FC236}">
                <a16:creationId xmlns:a16="http://schemas.microsoft.com/office/drawing/2014/main" id="{1406934E-3A21-4AC5-B9C1-23E01CC70478}"/>
              </a:ext>
            </a:extLst>
          </p:cNvPr>
          <p:cNvSpPr txBox="1"/>
          <p:nvPr/>
        </p:nvSpPr>
        <p:spPr>
          <a:xfrm>
            <a:off x="353729" y="3399551"/>
            <a:ext cx="3525754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(It was not that simple because locations are often called differently on each platform …again)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512;p24">
            <a:extLst>
              <a:ext uri="{FF2B5EF4-FFF2-40B4-BE49-F238E27FC236}">
                <a16:creationId xmlns:a16="http://schemas.microsoft.com/office/drawing/2014/main" id="{B3FDE69A-57F3-4091-860B-5502E7F94C93}"/>
              </a:ext>
            </a:extLst>
          </p:cNvPr>
          <p:cNvGrpSpPr/>
          <p:nvPr/>
        </p:nvGrpSpPr>
        <p:grpSpPr>
          <a:xfrm>
            <a:off x="7427396" y="492197"/>
            <a:ext cx="1677639" cy="4609880"/>
            <a:chOff x="6053400" y="1292475"/>
            <a:chExt cx="1468650" cy="3196050"/>
          </a:xfrm>
        </p:grpSpPr>
        <p:sp>
          <p:nvSpPr>
            <p:cNvPr id="36" name="Google Shape;513;p24">
              <a:extLst>
                <a:ext uri="{FF2B5EF4-FFF2-40B4-BE49-F238E27FC236}">
                  <a16:creationId xmlns:a16="http://schemas.microsoft.com/office/drawing/2014/main" id="{EA03AADE-EF44-4FB5-A938-137D80DE6FC6}"/>
                </a:ext>
              </a:extLst>
            </p:cNvPr>
            <p:cNvSpPr/>
            <p:nvPr/>
          </p:nvSpPr>
          <p:spPr>
            <a:xfrm>
              <a:off x="6142700" y="1292675"/>
              <a:ext cx="1290075" cy="2104625"/>
            </a:xfrm>
            <a:custGeom>
              <a:avLst/>
              <a:gdLst/>
              <a:ahLst/>
              <a:cxnLst/>
              <a:rect l="l" t="t" r="r" b="b"/>
              <a:pathLst>
                <a:path w="51603" h="84185" extrusionOk="0">
                  <a:moveTo>
                    <a:pt x="25797" y="0"/>
                  </a:moveTo>
                  <a:cubicBezTo>
                    <a:pt x="24349" y="0"/>
                    <a:pt x="22901" y="724"/>
                    <a:pt x="22086" y="2175"/>
                  </a:cubicBezTo>
                  <a:cubicBezTo>
                    <a:pt x="21610" y="3008"/>
                    <a:pt x="21110" y="3901"/>
                    <a:pt x="20586" y="4866"/>
                  </a:cubicBezTo>
                  <a:cubicBezTo>
                    <a:pt x="20051" y="5854"/>
                    <a:pt x="19491" y="6902"/>
                    <a:pt x="18919" y="8021"/>
                  </a:cubicBezTo>
                  <a:cubicBezTo>
                    <a:pt x="11109" y="23058"/>
                    <a:pt x="0" y="49121"/>
                    <a:pt x="4489" y="68481"/>
                  </a:cubicBezTo>
                  <a:cubicBezTo>
                    <a:pt x="5894" y="74517"/>
                    <a:pt x="8811" y="79863"/>
                    <a:pt x="13812" y="84185"/>
                  </a:cubicBezTo>
                  <a:lnTo>
                    <a:pt x="37779" y="84185"/>
                  </a:lnTo>
                  <a:cubicBezTo>
                    <a:pt x="42791" y="79863"/>
                    <a:pt x="45708" y="74517"/>
                    <a:pt x="47113" y="68481"/>
                  </a:cubicBezTo>
                  <a:cubicBezTo>
                    <a:pt x="51602" y="49121"/>
                    <a:pt x="40494" y="23094"/>
                    <a:pt x="32683" y="8057"/>
                  </a:cubicBezTo>
                  <a:cubicBezTo>
                    <a:pt x="31540" y="5842"/>
                    <a:pt x="30468" y="3854"/>
                    <a:pt x="29516" y="2175"/>
                  </a:cubicBezTo>
                  <a:cubicBezTo>
                    <a:pt x="28700" y="727"/>
                    <a:pt x="27248" y="0"/>
                    <a:pt x="25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14;p24">
              <a:extLst>
                <a:ext uri="{FF2B5EF4-FFF2-40B4-BE49-F238E27FC236}">
                  <a16:creationId xmlns:a16="http://schemas.microsoft.com/office/drawing/2014/main" id="{323DC73A-E86A-4F64-BE8A-8579036825B9}"/>
                </a:ext>
              </a:extLst>
            </p:cNvPr>
            <p:cNvSpPr/>
            <p:nvPr/>
          </p:nvSpPr>
          <p:spPr>
            <a:xfrm>
              <a:off x="6515375" y="1292475"/>
              <a:ext cx="544725" cy="408200"/>
            </a:xfrm>
            <a:custGeom>
              <a:avLst/>
              <a:gdLst/>
              <a:ahLst/>
              <a:cxnLst/>
              <a:rect l="l" t="t" r="r" b="b"/>
              <a:pathLst>
                <a:path w="21789" h="16328" extrusionOk="0">
                  <a:moveTo>
                    <a:pt x="10887" y="1"/>
                  </a:moveTo>
                  <a:cubicBezTo>
                    <a:pt x="10545" y="1"/>
                    <a:pt x="10203" y="42"/>
                    <a:pt x="9870" y="123"/>
                  </a:cubicBezTo>
                  <a:cubicBezTo>
                    <a:pt x="8787" y="385"/>
                    <a:pt x="7799" y="1064"/>
                    <a:pt x="7179" y="2171"/>
                  </a:cubicBezTo>
                  <a:cubicBezTo>
                    <a:pt x="6929" y="2611"/>
                    <a:pt x="6679" y="3064"/>
                    <a:pt x="6417" y="3540"/>
                  </a:cubicBezTo>
                  <a:cubicBezTo>
                    <a:pt x="5858" y="4540"/>
                    <a:pt x="5274" y="5695"/>
                    <a:pt x="4655" y="6850"/>
                  </a:cubicBezTo>
                  <a:cubicBezTo>
                    <a:pt x="3203" y="9612"/>
                    <a:pt x="1607" y="12756"/>
                    <a:pt x="0" y="16327"/>
                  </a:cubicBezTo>
                  <a:lnTo>
                    <a:pt x="21788" y="16327"/>
                  </a:lnTo>
                  <a:cubicBezTo>
                    <a:pt x="20181" y="12756"/>
                    <a:pt x="18586" y="9612"/>
                    <a:pt x="17133" y="6850"/>
                  </a:cubicBezTo>
                  <a:cubicBezTo>
                    <a:pt x="16514" y="5695"/>
                    <a:pt x="15931" y="4576"/>
                    <a:pt x="15371" y="3564"/>
                  </a:cubicBezTo>
                  <a:cubicBezTo>
                    <a:pt x="15109" y="3088"/>
                    <a:pt x="14859" y="2623"/>
                    <a:pt x="14609" y="2183"/>
                  </a:cubicBezTo>
                  <a:cubicBezTo>
                    <a:pt x="13799" y="737"/>
                    <a:pt x="12341" y="1"/>
                    <a:pt x="10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15;p24">
              <a:extLst>
                <a:ext uri="{FF2B5EF4-FFF2-40B4-BE49-F238E27FC236}">
                  <a16:creationId xmlns:a16="http://schemas.microsoft.com/office/drawing/2014/main" id="{E5D3968D-B841-48CD-BED7-16F9B117F7B6}"/>
                </a:ext>
              </a:extLst>
            </p:cNvPr>
            <p:cNvSpPr/>
            <p:nvPr/>
          </p:nvSpPr>
          <p:spPr>
            <a:xfrm>
              <a:off x="6427850" y="3393725"/>
              <a:ext cx="718875" cy="138725"/>
            </a:xfrm>
            <a:custGeom>
              <a:avLst/>
              <a:gdLst/>
              <a:ahLst/>
              <a:cxnLst/>
              <a:rect l="l" t="t" r="r" b="b"/>
              <a:pathLst>
                <a:path w="28755" h="5549" extrusionOk="0">
                  <a:moveTo>
                    <a:pt x="2370" y="0"/>
                  </a:moveTo>
                  <a:lnTo>
                    <a:pt x="1" y="5548"/>
                  </a:lnTo>
                  <a:lnTo>
                    <a:pt x="28754" y="5548"/>
                  </a:lnTo>
                  <a:lnTo>
                    <a:pt x="26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516;p24">
              <a:extLst>
                <a:ext uri="{FF2B5EF4-FFF2-40B4-BE49-F238E27FC236}">
                  <a16:creationId xmlns:a16="http://schemas.microsoft.com/office/drawing/2014/main" id="{9DC47F0D-5C95-4A2B-9702-552AF23E971E}"/>
                </a:ext>
              </a:extLst>
            </p:cNvPr>
            <p:cNvSpPr/>
            <p:nvPr/>
          </p:nvSpPr>
          <p:spPr>
            <a:xfrm>
              <a:off x="6053400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7144" y="0"/>
                  </a:moveTo>
                  <a:cubicBezTo>
                    <a:pt x="84" y="10597"/>
                    <a:pt x="1" y="19122"/>
                    <a:pt x="2167" y="25361"/>
                  </a:cubicBezTo>
                  <a:cubicBezTo>
                    <a:pt x="3096" y="28063"/>
                    <a:pt x="4442" y="30337"/>
                    <a:pt x="5835" y="32171"/>
                  </a:cubicBezTo>
                  <a:cubicBezTo>
                    <a:pt x="6430" y="32957"/>
                    <a:pt x="7025" y="33659"/>
                    <a:pt x="7609" y="34278"/>
                  </a:cubicBezTo>
                  <a:cubicBezTo>
                    <a:pt x="8013" y="34731"/>
                    <a:pt x="8418" y="35136"/>
                    <a:pt x="8799" y="35505"/>
                  </a:cubicBezTo>
                  <a:cubicBezTo>
                    <a:pt x="9081" y="35768"/>
                    <a:pt x="9416" y="35885"/>
                    <a:pt x="9743" y="35885"/>
                  </a:cubicBezTo>
                  <a:cubicBezTo>
                    <a:pt x="10482" y="35885"/>
                    <a:pt x="11179" y="35288"/>
                    <a:pt x="11121" y="34421"/>
                  </a:cubicBezTo>
                  <a:cubicBezTo>
                    <a:pt x="10907" y="30754"/>
                    <a:pt x="11169" y="24860"/>
                    <a:pt x="14550" y="21146"/>
                  </a:cubicBezTo>
                  <a:cubicBezTo>
                    <a:pt x="15645" y="19896"/>
                    <a:pt x="15991" y="18276"/>
                    <a:pt x="15848" y="16502"/>
                  </a:cubicBezTo>
                  <a:cubicBezTo>
                    <a:pt x="15514" y="12395"/>
                    <a:pt x="12550" y="7394"/>
                    <a:pt x="10168" y="3989"/>
                  </a:cubicBezTo>
                  <a:cubicBezTo>
                    <a:pt x="8692" y="1870"/>
                    <a:pt x="7454" y="369"/>
                    <a:pt x="7192" y="60"/>
                  </a:cubicBezTo>
                  <a:cubicBezTo>
                    <a:pt x="7156" y="24"/>
                    <a:pt x="7144" y="0"/>
                    <a:pt x="7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517;p24">
              <a:extLst>
                <a:ext uri="{FF2B5EF4-FFF2-40B4-BE49-F238E27FC236}">
                  <a16:creationId xmlns:a16="http://schemas.microsoft.com/office/drawing/2014/main" id="{84B00D85-8ECA-4C57-8112-BC4E233DC8BD}"/>
                </a:ext>
              </a:extLst>
            </p:cNvPr>
            <p:cNvSpPr/>
            <p:nvPr/>
          </p:nvSpPr>
          <p:spPr>
            <a:xfrm>
              <a:off x="7122275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8847" y="0"/>
                  </a:moveTo>
                  <a:cubicBezTo>
                    <a:pt x="8847" y="0"/>
                    <a:pt x="8835" y="24"/>
                    <a:pt x="8800" y="60"/>
                  </a:cubicBezTo>
                  <a:cubicBezTo>
                    <a:pt x="8538" y="369"/>
                    <a:pt x="7287" y="1870"/>
                    <a:pt x="5811" y="3989"/>
                  </a:cubicBezTo>
                  <a:cubicBezTo>
                    <a:pt x="3442" y="7394"/>
                    <a:pt x="477" y="12395"/>
                    <a:pt x="144" y="16502"/>
                  </a:cubicBezTo>
                  <a:cubicBezTo>
                    <a:pt x="1" y="18276"/>
                    <a:pt x="346" y="19896"/>
                    <a:pt x="1442" y="21146"/>
                  </a:cubicBezTo>
                  <a:cubicBezTo>
                    <a:pt x="4811" y="24860"/>
                    <a:pt x="5085" y="30754"/>
                    <a:pt x="4859" y="34421"/>
                  </a:cubicBezTo>
                  <a:cubicBezTo>
                    <a:pt x="4809" y="35288"/>
                    <a:pt x="5509" y="35885"/>
                    <a:pt x="6244" y="35885"/>
                  </a:cubicBezTo>
                  <a:cubicBezTo>
                    <a:pt x="6570" y="35885"/>
                    <a:pt x="6903" y="35768"/>
                    <a:pt x="7180" y="35505"/>
                  </a:cubicBezTo>
                  <a:cubicBezTo>
                    <a:pt x="7561" y="35136"/>
                    <a:pt x="7966" y="34731"/>
                    <a:pt x="8383" y="34278"/>
                  </a:cubicBezTo>
                  <a:cubicBezTo>
                    <a:pt x="8966" y="33659"/>
                    <a:pt x="9562" y="32957"/>
                    <a:pt x="10157" y="32171"/>
                  </a:cubicBezTo>
                  <a:cubicBezTo>
                    <a:pt x="11538" y="30337"/>
                    <a:pt x="12895" y="28063"/>
                    <a:pt x="13824" y="25361"/>
                  </a:cubicBezTo>
                  <a:cubicBezTo>
                    <a:pt x="15991" y="19122"/>
                    <a:pt x="15908" y="10597"/>
                    <a:pt x="8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518;p24">
              <a:extLst>
                <a:ext uri="{FF2B5EF4-FFF2-40B4-BE49-F238E27FC236}">
                  <a16:creationId xmlns:a16="http://schemas.microsoft.com/office/drawing/2014/main" id="{EE0D9870-50E0-4D32-9950-7D025EDA4AE3}"/>
                </a:ext>
              </a:extLst>
            </p:cNvPr>
            <p:cNvSpPr/>
            <p:nvPr/>
          </p:nvSpPr>
          <p:spPr>
            <a:xfrm>
              <a:off x="6463275" y="2073900"/>
              <a:ext cx="647725" cy="647725"/>
            </a:xfrm>
            <a:custGeom>
              <a:avLst/>
              <a:gdLst/>
              <a:ahLst/>
              <a:cxnLst/>
              <a:rect l="l" t="t" r="r" b="b"/>
              <a:pathLst>
                <a:path w="25909" h="25909" extrusionOk="0">
                  <a:moveTo>
                    <a:pt x="12954" y="1"/>
                  </a:moveTo>
                  <a:cubicBezTo>
                    <a:pt x="5799" y="1"/>
                    <a:pt x="0" y="5799"/>
                    <a:pt x="0" y="12955"/>
                  </a:cubicBezTo>
                  <a:cubicBezTo>
                    <a:pt x="0" y="20110"/>
                    <a:pt x="5799" y="25909"/>
                    <a:pt x="12954" y="25909"/>
                  </a:cubicBezTo>
                  <a:cubicBezTo>
                    <a:pt x="20110" y="25909"/>
                    <a:pt x="25908" y="20110"/>
                    <a:pt x="25908" y="12955"/>
                  </a:cubicBezTo>
                  <a:cubicBezTo>
                    <a:pt x="25908" y="5799"/>
                    <a:pt x="20110" y="1"/>
                    <a:pt x="12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520;p24">
              <a:extLst>
                <a:ext uri="{FF2B5EF4-FFF2-40B4-BE49-F238E27FC236}">
                  <a16:creationId xmlns:a16="http://schemas.microsoft.com/office/drawing/2014/main" id="{9452E872-6D44-4462-B11D-2D42EC92A8F0}"/>
                </a:ext>
              </a:extLst>
            </p:cNvPr>
            <p:cNvSpPr/>
            <p:nvPr/>
          </p:nvSpPr>
          <p:spPr>
            <a:xfrm>
              <a:off x="6343325" y="3532425"/>
              <a:ext cx="860550" cy="956100"/>
            </a:xfrm>
            <a:custGeom>
              <a:avLst/>
              <a:gdLst/>
              <a:ahLst/>
              <a:cxnLst/>
              <a:rect l="l" t="t" r="r" b="b"/>
              <a:pathLst>
                <a:path w="34422" h="38244" extrusionOk="0">
                  <a:moveTo>
                    <a:pt x="11942" y="19169"/>
                  </a:moveTo>
                  <a:cubicBezTo>
                    <a:pt x="12037" y="19050"/>
                    <a:pt x="12133" y="18943"/>
                    <a:pt x="12228" y="18836"/>
                  </a:cubicBezTo>
                  <a:cubicBezTo>
                    <a:pt x="13049" y="22158"/>
                    <a:pt x="13823" y="25325"/>
                    <a:pt x="15169" y="28504"/>
                  </a:cubicBezTo>
                  <a:cubicBezTo>
                    <a:pt x="16478" y="31611"/>
                    <a:pt x="17919" y="34802"/>
                    <a:pt x="17919" y="38243"/>
                  </a:cubicBezTo>
                  <a:cubicBezTo>
                    <a:pt x="19122" y="36731"/>
                    <a:pt x="20848" y="36052"/>
                    <a:pt x="22110" y="34707"/>
                  </a:cubicBezTo>
                  <a:cubicBezTo>
                    <a:pt x="23336" y="33397"/>
                    <a:pt x="24241" y="31742"/>
                    <a:pt x="24932" y="30099"/>
                  </a:cubicBezTo>
                  <a:cubicBezTo>
                    <a:pt x="25670" y="28337"/>
                    <a:pt x="26170" y="26480"/>
                    <a:pt x="26527" y="24610"/>
                  </a:cubicBezTo>
                  <a:cubicBezTo>
                    <a:pt x="26825" y="23086"/>
                    <a:pt x="27623" y="20479"/>
                    <a:pt x="27242" y="18967"/>
                  </a:cubicBezTo>
                  <a:cubicBezTo>
                    <a:pt x="27908" y="21646"/>
                    <a:pt x="29635" y="24015"/>
                    <a:pt x="31516" y="25980"/>
                  </a:cubicBezTo>
                  <a:cubicBezTo>
                    <a:pt x="31635" y="23479"/>
                    <a:pt x="33171" y="21277"/>
                    <a:pt x="33838" y="18860"/>
                  </a:cubicBezTo>
                  <a:cubicBezTo>
                    <a:pt x="34421" y="16788"/>
                    <a:pt x="34338" y="14609"/>
                    <a:pt x="34052" y="12490"/>
                  </a:cubicBezTo>
                  <a:cubicBezTo>
                    <a:pt x="33838" y="10883"/>
                    <a:pt x="33957" y="9430"/>
                    <a:pt x="33862" y="7858"/>
                  </a:cubicBezTo>
                  <a:cubicBezTo>
                    <a:pt x="33826" y="7358"/>
                    <a:pt x="32516" y="0"/>
                    <a:pt x="32147" y="0"/>
                  </a:cubicBezTo>
                  <a:lnTo>
                    <a:pt x="17776" y="0"/>
                  </a:lnTo>
                  <a:lnTo>
                    <a:pt x="17752" y="0"/>
                  </a:lnTo>
                  <a:lnTo>
                    <a:pt x="3382" y="0"/>
                  </a:lnTo>
                  <a:cubicBezTo>
                    <a:pt x="3108" y="0"/>
                    <a:pt x="548" y="11228"/>
                    <a:pt x="465" y="12335"/>
                  </a:cubicBezTo>
                  <a:cubicBezTo>
                    <a:pt x="0" y="18300"/>
                    <a:pt x="1262" y="24384"/>
                    <a:pt x="4096" y="29659"/>
                  </a:cubicBezTo>
                  <a:cubicBezTo>
                    <a:pt x="3548" y="28647"/>
                    <a:pt x="6465" y="24099"/>
                    <a:pt x="7108" y="23277"/>
                  </a:cubicBezTo>
                  <a:cubicBezTo>
                    <a:pt x="7775" y="22444"/>
                    <a:pt x="8501" y="22194"/>
                    <a:pt x="9347" y="21646"/>
                  </a:cubicBezTo>
                  <a:cubicBezTo>
                    <a:pt x="10311" y="21003"/>
                    <a:pt x="11180" y="20062"/>
                    <a:pt x="11942" y="19169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935562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CB29EB00-3DB8-4625-9535-2560A938656C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521" name="Google Shape;521;p24"/>
          <p:cNvGrpSpPr/>
          <p:nvPr/>
        </p:nvGrpSpPr>
        <p:grpSpPr>
          <a:xfrm>
            <a:off x="4206239" y="1651646"/>
            <a:ext cx="3084991" cy="502200"/>
            <a:chOff x="2220132" y="1412825"/>
            <a:chExt cx="3913218" cy="502200"/>
          </a:xfrm>
        </p:grpSpPr>
        <p:sp>
          <p:nvSpPr>
            <p:cNvPr id="522" name="Google Shape;522;p24"/>
            <p:cNvSpPr/>
            <p:nvPr/>
          </p:nvSpPr>
          <p:spPr>
            <a:xfrm>
              <a:off x="2220132" y="1412975"/>
              <a:ext cx="1484466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>
                  <a:latin typeface="Fira Sans Extra Condensed Medium" panose="020B0604020202020204" charset="0"/>
                  <a:ea typeface="Roboto"/>
                  <a:sym typeface="Roboto"/>
                </a:rPr>
                <a:t>distance</a:t>
              </a:r>
              <a:endParaRPr sz="1200" dirty="0">
                <a:latin typeface="Fira Sans Extra Condensed Medium" panose="020B0604020202020204" charset="0"/>
                <a:ea typeface="Roboto"/>
                <a:sym typeface="Roboto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000050" y="1412825"/>
              <a:ext cx="502200" cy="50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</a:t>
              </a:r>
              <a:endParaRPr dirty="0"/>
            </a:p>
          </p:txBody>
        </p:sp>
        <p:cxnSp>
          <p:nvCxnSpPr>
            <p:cNvPr id="524" name="Google Shape;524;p24"/>
            <p:cNvCxnSpPr>
              <a:stCxn id="523" idx="3"/>
            </p:cNvCxnSpPr>
            <p:nvPr/>
          </p:nvCxnSpPr>
          <p:spPr>
            <a:xfrm>
              <a:off x="4502250" y="1663925"/>
              <a:ext cx="163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32" name="Google Shape;1165;p37">
            <a:extLst>
              <a:ext uri="{FF2B5EF4-FFF2-40B4-BE49-F238E27FC236}">
                <a16:creationId xmlns:a16="http://schemas.microsoft.com/office/drawing/2014/main" id="{E56BED26-C767-4CA5-BA2A-B4ED57F7E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86" y="303069"/>
            <a:ext cx="736068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Tremp - Crawling </a:t>
            </a:r>
          </a:p>
        </p:txBody>
      </p:sp>
      <p:sp>
        <p:nvSpPr>
          <p:cNvPr id="33" name="Google Shape;1164;p37">
            <a:extLst>
              <a:ext uri="{FF2B5EF4-FFF2-40B4-BE49-F238E27FC236}">
                <a16:creationId xmlns:a16="http://schemas.microsoft.com/office/drawing/2014/main" id="{6F6AC7DA-66FF-4864-B616-725BDBF6317B}"/>
              </a:ext>
            </a:extLst>
          </p:cNvPr>
          <p:cNvSpPr txBox="1"/>
          <p:nvPr/>
        </p:nvSpPr>
        <p:spPr>
          <a:xfrm>
            <a:off x="353729" y="2130900"/>
            <a:ext cx="3687261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For each alert I searched “Tremp” for it’s distance from Gaza</a:t>
            </a:r>
            <a:endParaRPr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512;p24">
            <a:extLst>
              <a:ext uri="{FF2B5EF4-FFF2-40B4-BE49-F238E27FC236}">
                <a16:creationId xmlns:a16="http://schemas.microsoft.com/office/drawing/2014/main" id="{1A98C74E-8BB9-4405-B959-51068210E9F0}"/>
              </a:ext>
            </a:extLst>
          </p:cNvPr>
          <p:cNvGrpSpPr/>
          <p:nvPr/>
        </p:nvGrpSpPr>
        <p:grpSpPr>
          <a:xfrm>
            <a:off x="7427396" y="492197"/>
            <a:ext cx="1677639" cy="4609880"/>
            <a:chOff x="6053400" y="1292475"/>
            <a:chExt cx="1468650" cy="3196050"/>
          </a:xfrm>
        </p:grpSpPr>
        <p:sp>
          <p:nvSpPr>
            <p:cNvPr id="30" name="Google Shape;513;p24">
              <a:extLst>
                <a:ext uri="{FF2B5EF4-FFF2-40B4-BE49-F238E27FC236}">
                  <a16:creationId xmlns:a16="http://schemas.microsoft.com/office/drawing/2014/main" id="{7A6F8239-B9E3-4C8E-8B1F-967B20500EF7}"/>
                </a:ext>
              </a:extLst>
            </p:cNvPr>
            <p:cNvSpPr/>
            <p:nvPr/>
          </p:nvSpPr>
          <p:spPr>
            <a:xfrm>
              <a:off x="6142700" y="1292675"/>
              <a:ext cx="1290075" cy="2104625"/>
            </a:xfrm>
            <a:custGeom>
              <a:avLst/>
              <a:gdLst/>
              <a:ahLst/>
              <a:cxnLst/>
              <a:rect l="l" t="t" r="r" b="b"/>
              <a:pathLst>
                <a:path w="51603" h="84185" extrusionOk="0">
                  <a:moveTo>
                    <a:pt x="25797" y="0"/>
                  </a:moveTo>
                  <a:cubicBezTo>
                    <a:pt x="24349" y="0"/>
                    <a:pt x="22901" y="724"/>
                    <a:pt x="22086" y="2175"/>
                  </a:cubicBezTo>
                  <a:cubicBezTo>
                    <a:pt x="21610" y="3008"/>
                    <a:pt x="21110" y="3901"/>
                    <a:pt x="20586" y="4866"/>
                  </a:cubicBezTo>
                  <a:cubicBezTo>
                    <a:pt x="20051" y="5854"/>
                    <a:pt x="19491" y="6902"/>
                    <a:pt x="18919" y="8021"/>
                  </a:cubicBezTo>
                  <a:cubicBezTo>
                    <a:pt x="11109" y="23058"/>
                    <a:pt x="0" y="49121"/>
                    <a:pt x="4489" y="68481"/>
                  </a:cubicBezTo>
                  <a:cubicBezTo>
                    <a:pt x="5894" y="74517"/>
                    <a:pt x="8811" y="79863"/>
                    <a:pt x="13812" y="84185"/>
                  </a:cubicBezTo>
                  <a:lnTo>
                    <a:pt x="37779" y="84185"/>
                  </a:lnTo>
                  <a:cubicBezTo>
                    <a:pt x="42791" y="79863"/>
                    <a:pt x="45708" y="74517"/>
                    <a:pt x="47113" y="68481"/>
                  </a:cubicBezTo>
                  <a:cubicBezTo>
                    <a:pt x="51602" y="49121"/>
                    <a:pt x="40494" y="23094"/>
                    <a:pt x="32683" y="8057"/>
                  </a:cubicBezTo>
                  <a:cubicBezTo>
                    <a:pt x="31540" y="5842"/>
                    <a:pt x="30468" y="3854"/>
                    <a:pt x="29516" y="2175"/>
                  </a:cubicBezTo>
                  <a:cubicBezTo>
                    <a:pt x="28700" y="727"/>
                    <a:pt x="27248" y="0"/>
                    <a:pt x="25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514;p24">
              <a:extLst>
                <a:ext uri="{FF2B5EF4-FFF2-40B4-BE49-F238E27FC236}">
                  <a16:creationId xmlns:a16="http://schemas.microsoft.com/office/drawing/2014/main" id="{0D098DDC-E4FB-476F-B350-680085B215C6}"/>
                </a:ext>
              </a:extLst>
            </p:cNvPr>
            <p:cNvSpPr/>
            <p:nvPr/>
          </p:nvSpPr>
          <p:spPr>
            <a:xfrm>
              <a:off x="6515375" y="1292475"/>
              <a:ext cx="544725" cy="408200"/>
            </a:xfrm>
            <a:custGeom>
              <a:avLst/>
              <a:gdLst/>
              <a:ahLst/>
              <a:cxnLst/>
              <a:rect l="l" t="t" r="r" b="b"/>
              <a:pathLst>
                <a:path w="21789" h="16328" extrusionOk="0">
                  <a:moveTo>
                    <a:pt x="10887" y="1"/>
                  </a:moveTo>
                  <a:cubicBezTo>
                    <a:pt x="10545" y="1"/>
                    <a:pt x="10203" y="42"/>
                    <a:pt x="9870" y="123"/>
                  </a:cubicBezTo>
                  <a:cubicBezTo>
                    <a:pt x="8787" y="385"/>
                    <a:pt x="7799" y="1064"/>
                    <a:pt x="7179" y="2171"/>
                  </a:cubicBezTo>
                  <a:cubicBezTo>
                    <a:pt x="6929" y="2611"/>
                    <a:pt x="6679" y="3064"/>
                    <a:pt x="6417" y="3540"/>
                  </a:cubicBezTo>
                  <a:cubicBezTo>
                    <a:pt x="5858" y="4540"/>
                    <a:pt x="5274" y="5695"/>
                    <a:pt x="4655" y="6850"/>
                  </a:cubicBezTo>
                  <a:cubicBezTo>
                    <a:pt x="3203" y="9612"/>
                    <a:pt x="1607" y="12756"/>
                    <a:pt x="0" y="16327"/>
                  </a:cubicBezTo>
                  <a:lnTo>
                    <a:pt x="21788" y="16327"/>
                  </a:lnTo>
                  <a:cubicBezTo>
                    <a:pt x="20181" y="12756"/>
                    <a:pt x="18586" y="9612"/>
                    <a:pt x="17133" y="6850"/>
                  </a:cubicBezTo>
                  <a:cubicBezTo>
                    <a:pt x="16514" y="5695"/>
                    <a:pt x="15931" y="4576"/>
                    <a:pt x="15371" y="3564"/>
                  </a:cubicBezTo>
                  <a:cubicBezTo>
                    <a:pt x="15109" y="3088"/>
                    <a:pt x="14859" y="2623"/>
                    <a:pt x="14609" y="2183"/>
                  </a:cubicBezTo>
                  <a:cubicBezTo>
                    <a:pt x="13799" y="737"/>
                    <a:pt x="12341" y="1"/>
                    <a:pt x="10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515;p24">
              <a:extLst>
                <a:ext uri="{FF2B5EF4-FFF2-40B4-BE49-F238E27FC236}">
                  <a16:creationId xmlns:a16="http://schemas.microsoft.com/office/drawing/2014/main" id="{71888CD6-7A48-44CA-89FD-324249AA0B66}"/>
                </a:ext>
              </a:extLst>
            </p:cNvPr>
            <p:cNvSpPr/>
            <p:nvPr/>
          </p:nvSpPr>
          <p:spPr>
            <a:xfrm>
              <a:off x="6427850" y="3393725"/>
              <a:ext cx="718875" cy="138725"/>
            </a:xfrm>
            <a:custGeom>
              <a:avLst/>
              <a:gdLst/>
              <a:ahLst/>
              <a:cxnLst/>
              <a:rect l="l" t="t" r="r" b="b"/>
              <a:pathLst>
                <a:path w="28755" h="5549" extrusionOk="0">
                  <a:moveTo>
                    <a:pt x="2370" y="0"/>
                  </a:moveTo>
                  <a:lnTo>
                    <a:pt x="1" y="5548"/>
                  </a:lnTo>
                  <a:lnTo>
                    <a:pt x="28754" y="5548"/>
                  </a:lnTo>
                  <a:lnTo>
                    <a:pt x="26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516;p24">
              <a:extLst>
                <a:ext uri="{FF2B5EF4-FFF2-40B4-BE49-F238E27FC236}">
                  <a16:creationId xmlns:a16="http://schemas.microsoft.com/office/drawing/2014/main" id="{DF839207-85EC-4D28-B860-14FD840AE970}"/>
                </a:ext>
              </a:extLst>
            </p:cNvPr>
            <p:cNvSpPr/>
            <p:nvPr/>
          </p:nvSpPr>
          <p:spPr>
            <a:xfrm>
              <a:off x="6053400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7144" y="0"/>
                  </a:moveTo>
                  <a:cubicBezTo>
                    <a:pt x="84" y="10597"/>
                    <a:pt x="1" y="19122"/>
                    <a:pt x="2167" y="25361"/>
                  </a:cubicBezTo>
                  <a:cubicBezTo>
                    <a:pt x="3096" y="28063"/>
                    <a:pt x="4442" y="30337"/>
                    <a:pt x="5835" y="32171"/>
                  </a:cubicBezTo>
                  <a:cubicBezTo>
                    <a:pt x="6430" y="32957"/>
                    <a:pt x="7025" y="33659"/>
                    <a:pt x="7609" y="34278"/>
                  </a:cubicBezTo>
                  <a:cubicBezTo>
                    <a:pt x="8013" y="34731"/>
                    <a:pt x="8418" y="35136"/>
                    <a:pt x="8799" y="35505"/>
                  </a:cubicBezTo>
                  <a:cubicBezTo>
                    <a:pt x="9081" y="35768"/>
                    <a:pt x="9416" y="35885"/>
                    <a:pt x="9743" y="35885"/>
                  </a:cubicBezTo>
                  <a:cubicBezTo>
                    <a:pt x="10482" y="35885"/>
                    <a:pt x="11179" y="35288"/>
                    <a:pt x="11121" y="34421"/>
                  </a:cubicBezTo>
                  <a:cubicBezTo>
                    <a:pt x="10907" y="30754"/>
                    <a:pt x="11169" y="24860"/>
                    <a:pt x="14550" y="21146"/>
                  </a:cubicBezTo>
                  <a:cubicBezTo>
                    <a:pt x="15645" y="19896"/>
                    <a:pt x="15991" y="18276"/>
                    <a:pt x="15848" y="16502"/>
                  </a:cubicBezTo>
                  <a:cubicBezTo>
                    <a:pt x="15514" y="12395"/>
                    <a:pt x="12550" y="7394"/>
                    <a:pt x="10168" y="3989"/>
                  </a:cubicBezTo>
                  <a:cubicBezTo>
                    <a:pt x="8692" y="1870"/>
                    <a:pt x="7454" y="369"/>
                    <a:pt x="7192" y="60"/>
                  </a:cubicBezTo>
                  <a:cubicBezTo>
                    <a:pt x="7156" y="24"/>
                    <a:pt x="7144" y="0"/>
                    <a:pt x="7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517;p24">
              <a:extLst>
                <a:ext uri="{FF2B5EF4-FFF2-40B4-BE49-F238E27FC236}">
                  <a16:creationId xmlns:a16="http://schemas.microsoft.com/office/drawing/2014/main" id="{A7F3B08D-8C9B-49DF-92A5-2D479C879786}"/>
                </a:ext>
              </a:extLst>
            </p:cNvPr>
            <p:cNvSpPr/>
            <p:nvPr/>
          </p:nvSpPr>
          <p:spPr>
            <a:xfrm>
              <a:off x="7122275" y="2818350"/>
              <a:ext cx="399775" cy="897150"/>
            </a:xfrm>
            <a:custGeom>
              <a:avLst/>
              <a:gdLst/>
              <a:ahLst/>
              <a:cxnLst/>
              <a:rect l="l" t="t" r="r" b="b"/>
              <a:pathLst>
                <a:path w="15991" h="35886" extrusionOk="0">
                  <a:moveTo>
                    <a:pt x="8847" y="0"/>
                  </a:moveTo>
                  <a:cubicBezTo>
                    <a:pt x="8847" y="0"/>
                    <a:pt x="8835" y="24"/>
                    <a:pt x="8800" y="60"/>
                  </a:cubicBezTo>
                  <a:cubicBezTo>
                    <a:pt x="8538" y="369"/>
                    <a:pt x="7287" y="1870"/>
                    <a:pt x="5811" y="3989"/>
                  </a:cubicBezTo>
                  <a:cubicBezTo>
                    <a:pt x="3442" y="7394"/>
                    <a:pt x="477" y="12395"/>
                    <a:pt x="144" y="16502"/>
                  </a:cubicBezTo>
                  <a:cubicBezTo>
                    <a:pt x="1" y="18276"/>
                    <a:pt x="346" y="19896"/>
                    <a:pt x="1442" y="21146"/>
                  </a:cubicBezTo>
                  <a:cubicBezTo>
                    <a:pt x="4811" y="24860"/>
                    <a:pt x="5085" y="30754"/>
                    <a:pt x="4859" y="34421"/>
                  </a:cubicBezTo>
                  <a:cubicBezTo>
                    <a:pt x="4809" y="35288"/>
                    <a:pt x="5509" y="35885"/>
                    <a:pt x="6244" y="35885"/>
                  </a:cubicBezTo>
                  <a:cubicBezTo>
                    <a:pt x="6570" y="35885"/>
                    <a:pt x="6903" y="35768"/>
                    <a:pt x="7180" y="35505"/>
                  </a:cubicBezTo>
                  <a:cubicBezTo>
                    <a:pt x="7561" y="35136"/>
                    <a:pt x="7966" y="34731"/>
                    <a:pt x="8383" y="34278"/>
                  </a:cubicBezTo>
                  <a:cubicBezTo>
                    <a:pt x="8966" y="33659"/>
                    <a:pt x="9562" y="32957"/>
                    <a:pt x="10157" y="32171"/>
                  </a:cubicBezTo>
                  <a:cubicBezTo>
                    <a:pt x="11538" y="30337"/>
                    <a:pt x="12895" y="28063"/>
                    <a:pt x="13824" y="25361"/>
                  </a:cubicBezTo>
                  <a:cubicBezTo>
                    <a:pt x="15991" y="19122"/>
                    <a:pt x="15908" y="10597"/>
                    <a:pt x="8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18;p24">
              <a:extLst>
                <a:ext uri="{FF2B5EF4-FFF2-40B4-BE49-F238E27FC236}">
                  <a16:creationId xmlns:a16="http://schemas.microsoft.com/office/drawing/2014/main" id="{B44675C0-D993-4D72-9F85-5AFFD4432DAF}"/>
                </a:ext>
              </a:extLst>
            </p:cNvPr>
            <p:cNvSpPr/>
            <p:nvPr/>
          </p:nvSpPr>
          <p:spPr>
            <a:xfrm>
              <a:off x="6463275" y="2073900"/>
              <a:ext cx="647725" cy="647725"/>
            </a:xfrm>
            <a:custGeom>
              <a:avLst/>
              <a:gdLst/>
              <a:ahLst/>
              <a:cxnLst/>
              <a:rect l="l" t="t" r="r" b="b"/>
              <a:pathLst>
                <a:path w="25909" h="25909" extrusionOk="0">
                  <a:moveTo>
                    <a:pt x="12954" y="1"/>
                  </a:moveTo>
                  <a:cubicBezTo>
                    <a:pt x="5799" y="1"/>
                    <a:pt x="0" y="5799"/>
                    <a:pt x="0" y="12955"/>
                  </a:cubicBezTo>
                  <a:cubicBezTo>
                    <a:pt x="0" y="20110"/>
                    <a:pt x="5799" y="25909"/>
                    <a:pt x="12954" y="25909"/>
                  </a:cubicBezTo>
                  <a:cubicBezTo>
                    <a:pt x="20110" y="25909"/>
                    <a:pt x="25908" y="20110"/>
                    <a:pt x="25908" y="12955"/>
                  </a:cubicBezTo>
                  <a:cubicBezTo>
                    <a:pt x="25908" y="5799"/>
                    <a:pt x="20110" y="1"/>
                    <a:pt x="12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20;p24">
              <a:extLst>
                <a:ext uri="{FF2B5EF4-FFF2-40B4-BE49-F238E27FC236}">
                  <a16:creationId xmlns:a16="http://schemas.microsoft.com/office/drawing/2014/main" id="{D85225AD-AB0F-461A-AC33-63FFA3DCC85E}"/>
                </a:ext>
              </a:extLst>
            </p:cNvPr>
            <p:cNvSpPr/>
            <p:nvPr/>
          </p:nvSpPr>
          <p:spPr>
            <a:xfrm>
              <a:off x="6343325" y="3532425"/>
              <a:ext cx="860550" cy="956100"/>
            </a:xfrm>
            <a:custGeom>
              <a:avLst/>
              <a:gdLst/>
              <a:ahLst/>
              <a:cxnLst/>
              <a:rect l="l" t="t" r="r" b="b"/>
              <a:pathLst>
                <a:path w="34422" h="38244" extrusionOk="0">
                  <a:moveTo>
                    <a:pt x="11942" y="19169"/>
                  </a:moveTo>
                  <a:cubicBezTo>
                    <a:pt x="12037" y="19050"/>
                    <a:pt x="12133" y="18943"/>
                    <a:pt x="12228" y="18836"/>
                  </a:cubicBezTo>
                  <a:cubicBezTo>
                    <a:pt x="13049" y="22158"/>
                    <a:pt x="13823" y="25325"/>
                    <a:pt x="15169" y="28504"/>
                  </a:cubicBezTo>
                  <a:cubicBezTo>
                    <a:pt x="16478" y="31611"/>
                    <a:pt x="17919" y="34802"/>
                    <a:pt x="17919" y="38243"/>
                  </a:cubicBezTo>
                  <a:cubicBezTo>
                    <a:pt x="19122" y="36731"/>
                    <a:pt x="20848" y="36052"/>
                    <a:pt x="22110" y="34707"/>
                  </a:cubicBezTo>
                  <a:cubicBezTo>
                    <a:pt x="23336" y="33397"/>
                    <a:pt x="24241" y="31742"/>
                    <a:pt x="24932" y="30099"/>
                  </a:cubicBezTo>
                  <a:cubicBezTo>
                    <a:pt x="25670" y="28337"/>
                    <a:pt x="26170" y="26480"/>
                    <a:pt x="26527" y="24610"/>
                  </a:cubicBezTo>
                  <a:cubicBezTo>
                    <a:pt x="26825" y="23086"/>
                    <a:pt x="27623" y="20479"/>
                    <a:pt x="27242" y="18967"/>
                  </a:cubicBezTo>
                  <a:cubicBezTo>
                    <a:pt x="27908" y="21646"/>
                    <a:pt x="29635" y="24015"/>
                    <a:pt x="31516" y="25980"/>
                  </a:cubicBezTo>
                  <a:cubicBezTo>
                    <a:pt x="31635" y="23479"/>
                    <a:pt x="33171" y="21277"/>
                    <a:pt x="33838" y="18860"/>
                  </a:cubicBezTo>
                  <a:cubicBezTo>
                    <a:pt x="34421" y="16788"/>
                    <a:pt x="34338" y="14609"/>
                    <a:pt x="34052" y="12490"/>
                  </a:cubicBezTo>
                  <a:cubicBezTo>
                    <a:pt x="33838" y="10883"/>
                    <a:pt x="33957" y="9430"/>
                    <a:pt x="33862" y="7858"/>
                  </a:cubicBezTo>
                  <a:cubicBezTo>
                    <a:pt x="33826" y="7358"/>
                    <a:pt x="32516" y="0"/>
                    <a:pt x="32147" y="0"/>
                  </a:cubicBezTo>
                  <a:lnTo>
                    <a:pt x="17776" y="0"/>
                  </a:lnTo>
                  <a:lnTo>
                    <a:pt x="17752" y="0"/>
                  </a:lnTo>
                  <a:lnTo>
                    <a:pt x="3382" y="0"/>
                  </a:lnTo>
                  <a:cubicBezTo>
                    <a:pt x="3108" y="0"/>
                    <a:pt x="548" y="11228"/>
                    <a:pt x="465" y="12335"/>
                  </a:cubicBezTo>
                  <a:cubicBezTo>
                    <a:pt x="0" y="18300"/>
                    <a:pt x="1262" y="24384"/>
                    <a:pt x="4096" y="29659"/>
                  </a:cubicBezTo>
                  <a:cubicBezTo>
                    <a:pt x="3548" y="28647"/>
                    <a:pt x="6465" y="24099"/>
                    <a:pt x="7108" y="23277"/>
                  </a:cubicBezTo>
                  <a:cubicBezTo>
                    <a:pt x="7775" y="22444"/>
                    <a:pt x="8501" y="22194"/>
                    <a:pt x="9347" y="21646"/>
                  </a:cubicBezTo>
                  <a:cubicBezTo>
                    <a:pt x="10311" y="21003"/>
                    <a:pt x="11180" y="20062"/>
                    <a:pt x="11942" y="19169"/>
                  </a:cubicBez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0392912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2FED0970-F449-41CE-83E8-DBE57264F7A1}"/>
              </a:ext>
            </a:extLst>
          </p:cNvPr>
          <p:cNvSpPr/>
          <p:nvPr/>
        </p:nvSpPr>
        <p:spPr>
          <a:xfrm rot="5400000">
            <a:off x="751965" y="-2270481"/>
            <a:ext cx="7593302" cy="9190766"/>
          </a:xfrm>
          <a:prstGeom prst="triangl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75" name="Google Shape;175;p18"/>
          <p:cNvGrpSpPr/>
          <p:nvPr/>
        </p:nvGrpSpPr>
        <p:grpSpPr>
          <a:xfrm rot="13453366">
            <a:off x="4249781" y="873122"/>
            <a:ext cx="6962776" cy="3613565"/>
            <a:chOff x="101" y="2418664"/>
            <a:chExt cx="3798075" cy="1242317"/>
          </a:xfrm>
          <a:effectLst>
            <a:glow rad="165100">
              <a:schemeClr val="bg1">
                <a:alpha val="40000"/>
              </a:schemeClr>
            </a:glow>
          </a:effectLst>
        </p:grpSpPr>
        <p:sp>
          <p:nvSpPr>
            <p:cNvPr id="176" name="Google Shape;176;p18"/>
            <p:cNvSpPr/>
            <p:nvPr/>
          </p:nvSpPr>
          <p:spPr>
            <a:xfrm rot="5400000">
              <a:off x="532307" y="2256594"/>
              <a:ext cx="502038" cy="1566449"/>
            </a:xfrm>
            <a:custGeom>
              <a:avLst/>
              <a:gdLst/>
              <a:ahLst/>
              <a:cxnLst/>
              <a:rect l="l" t="t" r="r" b="b"/>
              <a:pathLst>
                <a:path w="19324" h="84297" extrusionOk="0">
                  <a:moveTo>
                    <a:pt x="19324" y="84297"/>
                  </a:moveTo>
                  <a:lnTo>
                    <a:pt x="12776" y="1"/>
                  </a:lnTo>
                  <a:lnTo>
                    <a:pt x="6537" y="1"/>
                  </a:lnTo>
                  <a:lnTo>
                    <a:pt x="0" y="84297"/>
                  </a:lnTo>
                  <a:close/>
                </a:path>
              </a:pathLst>
            </a:custGeom>
            <a:gradFill>
              <a:gsLst>
                <a:gs pos="0">
                  <a:srgbClr val="FCBD2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562580" y="2859771"/>
              <a:ext cx="80238" cy="358957"/>
            </a:xfrm>
            <a:custGeom>
              <a:avLst/>
              <a:gdLst/>
              <a:ahLst/>
              <a:cxnLst/>
              <a:rect l="l" t="t" r="r" b="b"/>
              <a:pathLst>
                <a:path w="3359" h="15027" extrusionOk="0">
                  <a:moveTo>
                    <a:pt x="2310" y="1"/>
                  </a:moveTo>
                  <a:cubicBezTo>
                    <a:pt x="1036" y="1"/>
                    <a:pt x="1" y="1037"/>
                    <a:pt x="1" y="2311"/>
                  </a:cubicBezTo>
                  <a:lnTo>
                    <a:pt x="1" y="12717"/>
                  </a:lnTo>
                  <a:cubicBezTo>
                    <a:pt x="1" y="12979"/>
                    <a:pt x="48" y="13229"/>
                    <a:pt x="120" y="13455"/>
                  </a:cubicBezTo>
                  <a:cubicBezTo>
                    <a:pt x="429" y="14372"/>
                    <a:pt x="1298" y="15027"/>
                    <a:pt x="2310" y="15027"/>
                  </a:cubicBezTo>
                  <a:lnTo>
                    <a:pt x="3358" y="15027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337142" y="3285828"/>
              <a:ext cx="836206" cy="375153"/>
            </a:xfrm>
            <a:custGeom>
              <a:avLst/>
              <a:gdLst/>
              <a:ahLst/>
              <a:cxnLst/>
              <a:rect l="l" t="t" r="r" b="b"/>
              <a:pathLst>
                <a:path w="35006" h="15705" extrusionOk="0">
                  <a:moveTo>
                    <a:pt x="15872" y="0"/>
                  </a:moveTo>
                  <a:lnTo>
                    <a:pt x="1" y="15705"/>
                  </a:lnTo>
                  <a:lnTo>
                    <a:pt x="18587" y="15705"/>
                  </a:lnTo>
                  <a:cubicBezTo>
                    <a:pt x="21242" y="15705"/>
                    <a:pt x="23790" y="14705"/>
                    <a:pt x="25730" y="12907"/>
                  </a:cubicBezTo>
                  <a:lnTo>
                    <a:pt x="35005" y="4310"/>
                  </a:lnTo>
                  <a:lnTo>
                    <a:pt x="1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337142" y="2418664"/>
              <a:ext cx="836206" cy="375153"/>
            </a:xfrm>
            <a:custGeom>
              <a:avLst/>
              <a:gdLst/>
              <a:ahLst/>
              <a:cxnLst/>
              <a:rect l="l" t="t" r="r" b="b"/>
              <a:pathLst>
                <a:path w="35006" h="15705" extrusionOk="0">
                  <a:moveTo>
                    <a:pt x="1" y="0"/>
                  </a:moveTo>
                  <a:lnTo>
                    <a:pt x="15872" y="15705"/>
                  </a:lnTo>
                  <a:lnTo>
                    <a:pt x="35005" y="11383"/>
                  </a:lnTo>
                  <a:lnTo>
                    <a:pt x="25730" y="2798"/>
                  </a:lnTo>
                  <a:cubicBezTo>
                    <a:pt x="23790" y="1000"/>
                    <a:pt x="21242" y="0"/>
                    <a:pt x="18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401978" y="2824800"/>
              <a:ext cx="396198" cy="428637"/>
            </a:xfrm>
            <a:custGeom>
              <a:avLst/>
              <a:gdLst/>
              <a:ahLst/>
              <a:cxnLst/>
              <a:rect l="l" t="t" r="r" b="b"/>
              <a:pathLst>
                <a:path w="16586" h="17944" extrusionOk="0">
                  <a:moveTo>
                    <a:pt x="0" y="0"/>
                  </a:moveTo>
                  <a:lnTo>
                    <a:pt x="0" y="17943"/>
                  </a:lnTo>
                  <a:cubicBezTo>
                    <a:pt x="6846" y="15443"/>
                    <a:pt x="11990" y="12764"/>
                    <a:pt x="15062" y="10990"/>
                  </a:cubicBezTo>
                  <a:cubicBezTo>
                    <a:pt x="16586" y="10121"/>
                    <a:pt x="16562" y="7918"/>
                    <a:pt x="15038" y="7061"/>
                  </a:cubicBezTo>
                  <a:cubicBezTo>
                    <a:pt x="11561" y="5132"/>
                    <a:pt x="5787" y="212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716261" y="2666378"/>
              <a:ext cx="1685741" cy="745457"/>
            </a:xfrm>
            <a:custGeom>
              <a:avLst/>
              <a:gdLst/>
              <a:ahLst/>
              <a:cxnLst/>
              <a:rect l="l" t="t" r="r" b="b"/>
              <a:pathLst>
                <a:path w="70570" h="31207" extrusionOk="0">
                  <a:moveTo>
                    <a:pt x="33839" y="1"/>
                  </a:moveTo>
                  <a:cubicBezTo>
                    <a:pt x="33077" y="1"/>
                    <a:pt x="32315" y="1"/>
                    <a:pt x="31529" y="24"/>
                  </a:cubicBezTo>
                  <a:lnTo>
                    <a:pt x="31172" y="24"/>
                  </a:lnTo>
                  <a:cubicBezTo>
                    <a:pt x="30826" y="36"/>
                    <a:pt x="30469" y="36"/>
                    <a:pt x="30112" y="48"/>
                  </a:cubicBezTo>
                  <a:cubicBezTo>
                    <a:pt x="29636" y="72"/>
                    <a:pt x="29159" y="84"/>
                    <a:pt x="28659" y="108"/>
                  </a:cubicBezTo>
                  <a:cubicBezTo>
                    <a:pt x="25576" y="251"/>
                    <a:pt x="22385" y="525"/>
                    <a:pt x="19134" y="953"/>
                  </a:cubicBezTo>
                  <a:cubicBezTo>
                    <a:pt x="13014" y="1775"/>
                    <a:pt x="6609" y="3180"/>
                    <a:pt x="1" y="5287"/>
                  </a:cubicBezTo>
                  <a:lnTo>
                    <a:pt x="1" y="25909"/>
                  </a:lnTo>
                  <a:cubicBezTo>
                    <a:pt x="6609" y="28028"/>
                    <a:pt x="13014" y="29421"/>
                    <a:pt x="19134" y="30242"/>
                  </a:cubicBezTo>
                  <a:cubicBezTo>
                    <a:pt x="22397" y="30683"/>
                    <a:pt x="25576" y="30957"/>
                    <a:pt x="28659" y="31100"/>
                  </a:cubicBezTo>
                  <a:cubicBezTo>
                    <a:pt x="29159" y="31124"/>
                    <a:pt x="29636" y="31135"/>
                    <a:pt x="30112" y="31159"/>
                  </a:cubicBezTo>
                  <a:cubicBezTo>
                    <a:pt x="30469" y="31159"/>
                    <a:pt x="30826" y="31171"/>
                    <a:pt x="31172" y="31171"/>
                  </a:cubicBezTo>
                  <a:cubicBezTo>
                    <a:pt x="31302" y="31183"/>
                    <a:pt x="31422" y="31183"/>
                    <a:pt x="31529" y="31195"/>
                  </a:cubicBezTo>
                  <a:cubicBezTo>
                    <a:pt x="32315" y="31207"/>
                    <a:pt x="33077" y="31207"/>
                    <a:pt x="33839" y="31207"/>
                  </a:cubicBezTo>
                  <a:cubicBezTo>
                    <a:pt x="48614" y="31147"/>
                    <a:pt x="61199" y="28016"/>
                    <a:pt x="70569" y="24575"/>
                  </a:cubicBezTo>
                  <a:lnTo>
                    <a:pt x="70569" y="6632"/>
                  </a:lnTo>
                  <a:cubicBezTo>
                    <a:pt x="61199" y="3180"/>
                    <a:pt x="48626" y="60"/>
                    <a:pt x="33839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321785" y="2666378"/>
              <a:ext cx="1017631" cy="745457"/>
            </a:xfrm>
            <a:custGeom>
              <a:avLst/>
              <a:gdLst/>
              <a:ahLst/>
              <a:cxnLst/>
              <a:rect l="l" t="t" r="r" b="b"/>
              <a:pathLst>
                <a:path w="42601" h="31207" extrusionOk="0">
                  <a:moveTo>
                    <a:pt x="8490" y="1"/>
                  </a:moveTo>
                  <a:cubicBezTo>
                    <a:pt x="7728" y="1"/>
                    <a:pt x="6966" y="1"/>
                    <a:pt x="6180" y="24"/>
                  </a:cubicBezTo>
                  <a:lnTo>
                    <a:pt x="5823" y="24"/>
                  </a:lnTo>
                  <a:cubicBezTo>
                    <a:pt x="5477" y="36"/>
                    <a:pt x="5120" y="36"/>
                    <a:pt x="4763" y="48"/>
                  </a:cubicBezTo>
                  <a:cubicBezTo>
                    <a:pt x="4287" y="72"/>
                    <a:pt x="3810" y="84"/>
                    <a:pt x="3310" y="108"/>
                  </a:cubicBezTo>
                  <a:cubicBezTo>
                    <a:pt x="2227" y="155"/>
                    <a:pt x="1120" y="227"/>
                    <a:pt x="0" y="310"/>
                  </a:cubicBezTo>
                  <a:lnTo>
                    <a:pt x="0" y="30897"/>
                  </a:lnTo>
                  <a:cubicBezTo>
                    <a:pt x="1120" y="30981"/>
                    <a:pt x="2227" y="31052"/>
                    <a:pt x="3310" y="31100"/>
                  </a:cubicBezTo>
                  <a:cubicBezTo>
                    <a:pt x="3810" y="31124"/>
                    <a:pt x="4287" y="31135"/>
                    <a:pt x="4763" y="31159"/>
                  </a:cubicBezTo>
                  <a:cubicBezTo>
                    <a:pt x="5120" y="31159"/>
                    <a:pt x="5477" y="31171"/>
                    <a:pt x="5823" y="31171"/>
                  </a:cubicBezTo>
                  <a:cubicBezTo>
                    <a:pt x="5953" y="31183"/>
                    <a:pt x="6073" y="31183"/>
                    <a:pt x="6180" y="31195"/>
                  </a:cubicBezTo>
                  <a:cubicBezTo>
                    <a:pt x="6966" y="31207"/>
                    <a:pt x="7728" y="31207"/>
                    <a:pt x="8490" y="31207"/>
                  </a:cubicBezTo>
                  <a:cubicBezTo>
                    <a:pt x="21932" y="31159"/>
                    <a:pt x="33552" y="28552"/>
                    <a:pt x="42601" y="25492"/>
                  </a:cubicBezTo>
                  <a:lnTo>
                    <a:pt x="42601" y="5704"/>
                  </a:lnTo>
                  <a:cubicBezTo>
                    <a:pt x="33552" y="2644"/>
                    <a:pt x="21944" y="60"/>
                    <a:pt x="8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638468" y="2792647"/>
              <a:ext cx="80214" cy="493205"/>
            </a:xfrm>
            <a:custGeom>
              <a:avLst/>
              <a:gdLst/>
              <a:ahLst/>
              <a:cxnLst/>
              <a:rect l="l" t="t" r="r" b="b"/>
              <a:pathLst>
                <a:path w="3358" h="20647" extrusionOk="0">
                  <a:moveTo>
                    <a:pt x="1322" y="1"/>
                  </a:moveTo>
                  <a:cubicBezTo>
                    <a:pt x="596" y="1"/>
                    <a:pt x="0" y="596"/>
                    <a:pt x="0" y="1334"/>
                  </a:cubicBezTo>
                  <a:lnTo>
                    <a:pt x="0" y="19313"/>
                  </a:lnTo>
                  <a:cubicBezTo>
                    <a:pt x="0" y="20051"/>
                    <a:pt x="596" y="20646"/>
                    <a:pt x="1322" y="20646"/>
                  </a:cubicBezTo>
                  <a:lnTo>
                    <a:pt x="3358" y="20646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1314975" y="2977536"/>
              <a:ext cx="943700" cy="123164"/>
            </a:xfrm>
            <a:custGeom>
              <a:avLst/>
              <a:gdLst/>
              <a:ahLst/>
              <a:cxnLst/>
              <a:rect l="l" t="t" r="r" b="b"/>
              <a:pathLst>
                <a:path w="39506" h="5156" extrusionOk="0">
                  <a:moveTo>
                    <a:pt x="19753" y="0"/>
                  </a:moveTo>
                  <a:lnTo>
                    <a:pt x="0" y="2572"/>
                  </a:lnTo>
                  <a:lnTo>
                    <a:pt x="19753" y="5155"/>
                  </a:lnTo>
                  <a:lnTo>
                    <a:pt x="39505" y="2572"/>
                  </a:lnTo>
                  <a:lnTo>
                    <a:pt x="19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807275" y="2849547"/>
              <a:ext cx="378856" cy="378856"/>
            </a:xfrm>
            <a:custGeom>
              <a:avLst/>
              <a:gdLst/>
              <a:ahLst/>
              <a:cxnLst/>
              <a:rect l="l" t="t" r="r" b="b"/>
              <a:pathLst>
                <a:path w="15860" h="15860" extrusionOk="0">
                  <a:moveTo>
                    <a:pt x="7930" y="0"/>
                  </a:moveTo>
                  <a:cubicBezTo>
                    <a:pt x="3548" y="0"/>
                    <a:pt x="0" y="3560"/>
                    <a:pt x="0" y="7930"/>
                  </a:cubicBezTo>
                  <a:cubicBezTo>
                    <a:pt x="0" y="12311"/>
                    <a:pt x="3548" y="15859"/>
                    <a:pt x="7930" y="15859"/>
                  </a:cubicBezTo>
                  <a:cubicBezTo>
                    <a:pt x="12311" y="15859"/>
                    <a:pt x="15859" y="12311"/>
                    <a:pt x="15859" y="7930"/>
                  </a:cubicBezTo>
                  <a:cubicBezTo>
                    <a:pt x="15859" y="3560"/>
                    <a:pt x="12311" y="0"/>
                    <a:pt x="7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1165;p37">
            <a:extLst>
              <a:ext uri="{FF2B5EF4-FFF2-40B4-BE49-F238E27FC236}">
                <a16:creationId xmlns:a16="http://schemas.microsoft.com/office/drawing/2014/main" id="{401EF504-C164-42E1-85F6-2D4A48760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86" y="303069"/>
            <a:ext cx="736068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Full data</a:t>
            </a:r>
          </a:p>
        </p:txBody>
      </p:sp>
      <p:sp>
        <p:nvSpPr>
          <p:cNvPr id="59" name="Google Shape;1165;p37">
            <a:extLst>
              <a:ext uri="{FF2B5EF4-FFF2-40B4-BE49-F238E27FC236}">
                <a16:creationId xmlns:a16="http://schemas.microsoft.com/office/drawing/2014/main" id="{E0C7F502-4BCB-4DCE-A84C-CC89B771EBC0}"/>
              </a:ext>
            </a:extLst>
          </p:cNvPr>
          <p:cNvSpPr txBox="1">
            <a:spLocks/>
          </p:cNvSpPr>
          <p:nvPr/>
        </p:nvSpPr>
        <p:spPr>
          <a:xfrm>
            <a:off x="106114" y="3865982"/>
            <a:ext cx="736068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800" dirty="0">
                <a:solidFill>
                  <a:srgbClr val="23295F"/>
                </a:solidFill>
              </a:rPr>
              <a:t>7078 rows X 10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FE790-DC1A-47BE-98CD-5FAC939EA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44" y="1003867"/>
            <a:ext cx="7847406" cy="2848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ocke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ED174"/>
      </a:accent1>
      <a:accent2>
        <a:srgbClr val="00CD99"/>
      </a:accent2>
      <a:accent3>
        <a:srgbClr val="14A0C1"/>
      </a:accent3>
      <a:accent4>
        <a:srgbClr val="4F7CAA"/>
      </a:accent4>
      <a:accent5>
        <a:srgbClr val="5059AC"/>
      </a:accent5>
      <a:accent6>
        <a:srgbClr val="23295F"/>
      </a:accent6>
      <a:hlink>
        <a:srgbClr val="8ED1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584</Words>
  <Application>Microsoft Office PowerPoint</Application>
  <PresentationFormat>On-screen Show (16:9)</PresentationFormat>
  <Paragraphs>118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Roboto</vt:lpstr>
      <vt:lpstr>Fira Sans Extra Condensed Medium</vt:lpstr>
      <vt:lpstr>Calibri</vt:lpstr>
      <vt:lpstr>Rocket Infographics by Slidesgo</vt:lpstr>
      <vt:lpstr>Red Color in Israel Final project</vt:lpstr>
      <vt:lpstr>Introduction</vt:lpstr>
      <vt:lpstr>My research </vt:lpstr>
      <vt:lpstr>Data sources</vt:lpstr>
      <vt:lpstr>National Emergency Portal - API </vt:lpstr>
      <vt:lpstr>Wikipedia - Crawling </vt:lpstr>
      <vt:lpstr>Central Bureau of Statistics - API </vt:lpstr>
      <vt:lpstr>Tremp - Crawling </vt:lpstr>
      <vt:lpstr>Full data</vt:lpstr>
      <vt:lpstr>Data cleaning</vt:lpstr>
      <vt:lpstr>Data after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- logistic regression</vt:lpstr>
      <vt:lpstr>PowerPoint 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Infographics</dc:title>
  <dc:creator>adi</dc:creator>
  <cp:lastModifiedBy>adi</cp:lastModifiedBy>
  <cp:revision>62</cp:revision>
  <dcterms:modified xsi:type="dcterms:W3CDTF">2021-06-27T16:58:14Z</dcterms:modified>
</cp:coreProperties>
</file>